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60" r:id="rId4"/>
  </p:sldMasterIdLst>
  <p:sldIdLst>
    <p:sldId id="33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2F32"/>
    <a:srgbClr val="000000"/>
    <a:srgbClr val="555555"/>
    <a:srgbClr val="346C85"/>
    <a:srgbClr val="2C4788"/>
    <a:srgbClr val="386D3C"/>
    <a:srgbClr val="4D348D"/>
    <a:srgbClr val="7A7500"/>
    <a:srgbClr val="A15800"/>
    <a:srgbClr val="395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6357" autoAdjust="0"/>
  </p:normalViewPr>
  <p:slideViewPr>
    <p:cSldViewPr>
      <p:cViewPr varScale="1">
        <p:scale>
          <a:sx n="114" d="100"/>
          <a:sy n="114" d="100"/>
        </p:scale>
        <p:origin x="35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BE27CB52-5FCD-F146-AE98-5D36C008A7D9}"/>
              </a:ext>
            </a:extLst>
          </p:cNvPr>
          <p:cNvGrpSpPr/>
          <p:nvPr userDrawn="1"/>
        </p:nvGrpSpPr>
        <p:grpSpPr>
          <a:xfrm>
            <a:off x="914401" y="381000"/>
            <a:ext cx="10286999" cy="5898494"/>
            <a:chOff x="914401" y="381000"/>
            <a:chExt cx="10286999" cy="5898494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2F99DF6-A203-9D44-9A6A-0AC1A58A2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9779656" y="381000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BA5C25D-8B04-E449-8398-ED746F8F1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1157" y="381000"/>
              <a:ext cx="3200400" cy="101373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04B6911B-F297-B44C-8316-87E47393E1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1400" y="381000"/>
              <a:ext cx="3200400" cy="101373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0D5C4F43-367C-5343-8A38-57B3BAAE4B9D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9779656" y="1700886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31A44D34-7D43-3041-BE40-47BC443650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800" y="2009108"/>
              <a:ext cx="2286000" cy="101373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1" name="Rectangle 6">
              <a:extLst>
                <a:ext uri="{FF2B5EF4-FFF2-40B4-BE49-F238E27FC236}">
                  <a16:creationId xmlns:a16="http://schemas.microsoft.com/office/drawing/2014/main" id="{48C36294-54E6-784C-BF93-7B9ABCAECD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0" y="2009108"/>
              <a:ext cx="2971800" cy="101373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2" name="Rectangle 6">
              <a:extLst>
                <a:ext uri="{FF2B5EF4-FFF2-40B4-BE49-F238E27FC236}">
                  <a16:creationId xmlns:a16="http://schemas.microsoft.com/office/drawing/2014/main" id="{B120C752-BA15-9643-A94E-FB98A0B108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6000" y="2009108"/>
              <a:ext cx="2286000" cy="1013737"/>
            </a:xfrm>
            <a:prstGeom prst="rect">
              <a:avLst/>
            </a:prstGeom>
            <a:solidFill>
              <a:schemeClr val="accent2"/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7A850F63-58A8-914F-B36B-53BD94BEEFE7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14401" y="3328995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661785BE-3E4A-B842-9021-2744E3BE0706}"/>
                </a:ext>
              </a:extLst>
            </p:cNvPr>
            <p:cNvSpPr>
              <a:spLocks/>
            </p:cNvSpPr>
            <p:nvPr/>
          </p:nvSpPr>
          <p:spPr bwMode="auto">
            <a:xfrm rot="10800000" flipV="1">
              <a:off x="914401" y="2009108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5" name="Rectangle 6">
              <a:extLst>
                <a:ext uri="{FF2B5EF4-FFF2-40B4-BE49-F238E27FC236}">
                  <a16:creationId xmlns:a16="http://schemas.microsoft.com/office/drawing/2014/main" id="{728206F1-0590-3045-9EE1-3BBF4A1F3A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0" y="3637217"/>
              <a:ext cx="2971800" cy="10137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6" name="Rectangle 6">
              <a:extLst>
                <a:ext uri="{FF2B5EF4-FFF2-40B4-BE49-F238E27FC236}">
                  <a16:creationId xmlns:a16="http://schemas.microsoft.com/office/drawing/2014/main" id="{B2C863B8-6C48-CE4E-86C5-9D65612EB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6000" y="3637217"/>
              <a:ext cx="2286000" cy="101373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7" name="Rectangle 6">
              <a:extLst>
                <a:ext uri="{FF2B5EF4-FFF2-40B4-BE49-F238E27FC236}">
                  <a16:creationId xmlns:a16="http://schemas.microsoft.com/office/drawing/2014/main" id="{AAFC0E6B-47C3-8948-96A4-7A2BA65E6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800" y="3637217"/>
              <a:ext cx="2286000" cy="101373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DE3570BC-E748-824B-91B8-9E214DAC52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1345" y="381000"/>
              <a:ext cx="2585088" cy="1014062"/>
            </a:xfrm>
            <a:custGeom>
              <a:avLst/>
              <a:gdLst/>
              <a:ahLst/>
              <a:cxnLst>
                <a:cxn ang="0">
                  <a:pos x="1872" y="0"/>
                </a:cxn>
                <a:cxn ang="0">
                  <a:pos x="1729" y="5"/>
                </a:cxn>
                <a:cxn ang="0">
                  <a:pos x="1588" y="21"/>
                </a:cxn>
                <a:cxn ang="0">
                  <a:pos x="1451" y="49"/>
                </a:cxn>
                <a:cxn ang="0">
                  <a:pos x="1318" y="85"/>
                </a:cxn>
                <a:cxn ang="0">
                  <a:pos x="1187" y="131"/>
                </a:cxn>
                <a:cxn ang="0">
                  <a:pos x="1062" y="186"/>
                </a:cxn>
                <a:cxn ang="0">
                  <a:pos x="942" y="249"/>
                </a:cxn>
                <a:cxn ang="0">
                  <a:pos x="827" y="322"/>
                </a:cxn>
                <a:cxn ang="0">
                  <a:pos x="717" y="401"/>
                </a:cxn>
                <a:cxn ang="0">
                  <a:pos x="615" y="489"/>
                </a:cxn>
                <a:cxn ang="0">
                  <a:pos x="518" y="583"/>
                </a:cxn>
                <a:cxn ang="0">
                  <a:pos x="428" y="684"/>
                </a:cxn>
                <a:cxn ang="0">
                  <a:pos x="346" y="791"/>
                </a:cxn>
                <a:cxn ang="0">
                  <a:pos x="272" y="905"/>
                </a:cxn>
                <a:cxn ang="0">
                  <a:pos x="206" y="1023"/>
                </a:cxn>
                <a:cxn ang="0">
                  <a:pos x="147" y="1147"/>
                </a:cxn>
                <a:cxn ang="0">
                  <a:pos x="98" y="1275"/>
                </a:cxn>
                <a:cxn ang="0">
                  <a:pos x="59" y="1407"/>
                </a:cxn>
                <a:cxn ang="0">
                  <a:pos x="29" y="1544"/>
                </a:cxn>
                <a:cxn ang="0">
                  <a:pos x="9" y="1684"/>
                </a:cxn>
                <a:cxn ang="0">
                  <a:pos x="0" y="1826"/>
                </a:cxn>
                <a:cxn ang="0">
                  <a:pos x="0" y="1923"/>
                </a:cxn>
                <a:cxn ang="0">
                  <a:pos x="9" y="2065"/>
                </a:cxn>
                <a:cxn ang="0">
                  <a:pos x="29" y="2204"/>
                </a:cxn>
                <a:cxn ang="0">
                  <a:pos x="59" y="2341"/>
                </a:cxn>
                <a:cxn ang="0">
                  <a:pos x="98" y="2473"/>
                </a:cxn>
                <a:cxn ang="0">
                  <a:pos x="147" y="2602"/>
                </a:cxn>
                <a:cxn ang="0">
                  <a:pos x="206" y="2725"/>
                </a:cxn>
                <a:cxn ang="0">
                  <a:pos x="272" y="2843"/>
                </a:cxn>
                <a:cxn ang="0">
                  <a:pos x="346" y="2957"/>
                </a:cxn>
                <a:cxn ang="0">
                  <a:pos x="428" y="3064"/>
                </a:cxn>
                <a:cxn ang="0">
                  <a:pos x="518" y="3165"/>
                </a:cxn>
                <a:cxn ang="0">
                  <a:pos x="615" y="3260"/>
                </a:cxn>
                <a:cxn ang="0">
                  <a:pos x="717" y="3347"/>
                </a:cxn>
                <a:cxn ang="0">
                  <a:pos x="827" y="3427"/>
                </a:cxn>
                <a:cxn ang="0">
                  <a:pos x="942" y="3499"/>
                </a:cxn>
                <a:cxn ang="0">
                  <a:pos x="1062" y="3562"/>
                </a:cxn>
                <a:cxn ang="0">
                  <a:pos x="1187" y="3617"/>
                </a:cxn>
                <a:cxn ang="0">
                  <a:pos x="1318" y="3663"/>
                </a:cxn>
                <a:cxn ang="0">
                  <a:pos x="1451" y="3699"/>
                </a:cxn>
                <a:cxn ang="0">
                  <a:pos x="1588" y="3726"/>
                </a:cxn>
                <a:cxn ang="0">
                  <a:pos x="1729" y="3742"/>
                </a:cxn>
                <a:cxn ang="0">
                  <a:pos x="1872" y="3748"/>
                </a:cxn>
              </a:cxnLst>
              <a:rect l="0" t="0" r="r" b="b"/>
              <a:pathLst>
                <a:path w="9552" h="3748">
                  <a:moveTo>
                    <a:pt x="9552" y="0"/>
                  </a:moveTo>
                  <a:lnTo>
                    <a:pt x="1872" y="0"/>
                  </a:lnTo>
                  <a:lnTo>
                    <a:pt x="1872" y="0"/>
                  </a:lnTo>
                  <a:lnTo>
                    <a:pt x="1825" y="2"/>
                  </a:lnTo>
                  <a:lnTo>
                    <a:pt x="1776" y="3"/>
                  </a:lnTo>
                  <a:lnTo>
                    <a:pt x="1729" y="5"/>
                  </a:lnTo>
                  <a:lnTo>
                    <a:pt x="1681" y="10"/>
                  </a:lnTo>
                  <a:lnTo>
                    <a:pt x="1635" y="15"/>
                  </a:lnTo>
                  <a:lnTo>
                    <a:pt x="1588" y="21"/>
                  </a:lnTo>
                  <a:lnTo>
                    <a:pt x="1542" y="30"/>
                  </a:lnTo>
                  <a:lnTo>
                    <a:pt x="1496" y="39"/>
                  </a:lnTo>
                  <a:lnTo>
                    <a:pt x="1451" y="49"/>
                  </a:lnTo>
                  <a:lnTo>
                    <a:pt x="1406" y="60"/>
                  </a:lnTo>
                  <a:lnTo>
                    <a:pt x="1361" y="71"/>
                  </a:lnTo>
                  <a:lnTo>
                    <a:pt x="1318" y="85"/>
                  </a:lnTo>
                  <a:lnTo>
                    <a:pt x="1273" y="99"/>
                  </a:lnTo>
                  <a:lnTo>
                    <a:pt x="1231" y="115"/>
                  </a:lnTo>
                  <a:lnTo>
                    <a:pt x="1187" y="131"/>
                  </a:lnTo>
                  <a:lnTo>
                    <a:pt x="1146" y="149"/>
                  </a:lnTo>
                  <a:lnTo>
                    <a:pt x="1104" y="166"/>
                  </a:lnTo>
                  <a:lnTo>
                    <a:pt x="1062" y="186"/>
                  </a:lnTo>
                  <a:lnTo>
                    <a:pt x="1021" y="206"/>
                  </a:lnTo>
                  <a:lnTo>
                    <a:pt x="981" y="227"/>
                  </a:lnTo>
                  <a:lnTo>
                    <a:pt x="942" y="249"/>
                  </a:lnTo>
                  <a:lnTo>
                    <a:pt x="903" y="273"/>
                  </a:lnTo>
                  <a:lnTo>
                    <a:pt x="864" y="297"/>
                  </a:lnTo>
                  <a:lnTo>
                    <a:pt x="827" y="322"/>
                  </a:lnTo>
                  <a:lnTo>
                    <a:pt x="790" y="347"/>
                  </a:lnTo>
                  <a:lnTo>
                    <a:pt x="754" y="374"/>
                  </a:lnTo>
                  <a:lnTo>
                    <a:pt x="717" y="401"/>
                  </a:lnTo>
                  <a:lnTo>
                    <a:pt x="683" y="430"/>
                  </a:lnTo>
                  <a:lnTo>
                    <a:pt x="649" y="459"/>
                  </a:lnTo>
                  <a:lnTo>
                    <a:pt x="615" y="489"/>
                  </a:lnTo>
                  <a:lnTo>
                    <a:pt x="582" y="520"/>
                  </a:lnTo>
                  <a:lnTo>
                    <a:pt x="549" y="551"/>
                  </a:lnTo>
                  <a:lnTo>
                    <a:pt x="518" y="583"/>
                  </a:lnTo>
                  <a:lnTo>
                    <a:pt x="488" y="616"/>
                  </a:lnTo>
                  <a:lnTo>
                    <a:pt x="458" y="649"/>
                  </a:lnTo>
                  <a:lnTo>
                    <a:pt x="428" y="684"/>
                  </a:lnTo>
                  <a:lnTo>
                    <a:pt x="400" y="719"/>
                  </a:lnTo>
                  <a:lnTo>
                    <a:pt x="372" y="755"/>
                  </a:lnTo>
                  <a:lnTo>
                    <a:pt x="346" y="791"/>
                  </a:lnTo>
                  <a:lnTo>
                    <a:pt x="320" y="829"/>
                  </a:lnTo>
                  <a:lnTo>
                    <a:pt x="295" y="866"/>
                  </a:lnTo>
                  <a:lnTo>
                    <a:pt x="272" y="905"/>
                  </a:lnTo>
                  <a:lnTo>
                    <a:pt x="249" y="943"/>
                  </a:lnTo>
                  <a:lnTo>
                    <a:pt x="227" y="983"/>
                  </a:lnTo>
                  <a:lnTo>
                    <a:pt x="206" y="1023"/>
                  </a:lnTo>
                  <a:lnTo>
                    <a:pt x="186" y="1063"/>
                  </a:lnTo>
                  <a:lnTo>
                    <a:pt x="166" y="1104"/>
                  </a:lnTo>
                  <a:lnTo>
                    <a:pt x="147" y="1147"/>
                  </a:lnTo>
                  <a:lnTo>
                    <a:pt x="130" y="1189"/>
                  </a:lnTo>
                  <a:lnTo>
                    <a:pt x="113" y="1231"/>
                  </a:lnTo>
                  <a:lnTo>
                    <a:pt x="98" y="1275"/>
                  </a:lnTo>
                  <a:lnTo>
                    <a:pt x="85" y="1318"/>
                  </a:lnTo>
                  <a:lnTo>
                    <a:pt x="71" y="1362"/>
                  </a:lnTo>
                  <a:lnTo>
                    <a:pt x="59" y="1407"/>
                  </a:lnTo>
                  <a:lnTo>
                    <a:pt x="47" y="1452"/>
                  </a:lnTo>
                  <a:lnTo>
                    <a:pt x="37" y="1498"/>
                  </a:lnTo>
                  <a:lnTo>
                    <a:pt x="29" y="1544"/>
                  </a:lnTo>
                  <a:lnTo>
                    <a:pt x="21" y="1590"/>
                  </a:lnTo>
                  <a:lnTo>
                    <a:pt x="15" y="1636"/>
                  </a:lnTo>
                  <a:lnTo>
                    <a:pt x="9" y="1684"/>
                  </a:lnTo>
                  <a:lnTo>
                    <a:pt x="5" y="1731"/>
                  </a:lnTo>
                  <a:lnTo>
                    <a:pt x="2" y="1778"/>
                  </a:lnTo>
                  <a:lnTo>
                    <a:pt x="0" y="1826"/>
                  </a:lnTo>
                  <a:lnTo>
                    <a:pt x="0" y="1874"/>
                  </a:lnTo>
                  <a:lnTo>
                    <a:pt x="0" y="1874"/>
                  </a:lnTo>
                  <a:lnTo>
                    <a:pt x="0" y="1923"/>
                  </a:lnTo>
                  <a:lnTo>
                    <a:pt x="2" y="1970"/>
                  </a:lnTo>
                  <a:lnTo>
                    <a:pt x="5" y="2017"/>
                  </a:lnTo>
                  <a:lnTo>
                    <a:pt x="9" y="2065"/>
                  </a:lnTo>
                  <a:lnTo>
                    <a:pt x="15" y="2112"/>
                  </a:lnTo>
                  <a:lnTo>
                    <a:pt x="21" y="2158"/>
                  </a:lnTo>
                  <a:lnTo>
                    <a:pt x="29" y="2204"/>
                  </a:lnTo>
                  <a:lnTo>
                    <a:pt x="37" y="2250"/>
                  </a:lnTo>
                  <a:lnTo>
                    <a:pt x="47" y="2295"/>
                  </a:lnTo>
                  <a:lnTo>
                    <a:pt x="59" y="2341"/>
                  </a:lnTo>
                  <a:lnTo>
                    <a:pt x="71" y="2385"/>
                  </a:lnTo>
                  <a:lnTo>
                    <a:pt x="85" y="2430"/>
                  </a:lnTo>
                  <a:lnTo>
                    <a:pt x="98" y="2473"/>
                  </a:lnTo>
                  <a:lnTo>
                    <a:pt x="113" y="2517"/>
                  </a:lnTo>
                  <a:lnTo>
                    <a:pt x="130" y="2559"/>
                  </a:lnTo>
                  <a:lnTo>
                    <a:pt x="147" y="2602"/>
                  </a:lnTo>
                  <a:lnTo>
                    <a:pt x="166" y="2643"/>
                  </a:lnTo>
                  <a:lnTo>
                    <a:pt x="186" y="2684"/>
                  </a:lnTo>
                  <a:lnTo>
                    <a:pt x="206" y="2725"/>
                  </a:lnTo>
                  <a:lnTo>
                    <a:pt x="227" y="2765"/>
                  </a:lnTo>
                  <a:lnTo>
                    <a:pt x="249" y="2805"/>
                  </a:lnTo>
                  <a:lnTo>
                    <a:pt x="272" y="2843"/>
                  </a:lnTo>
                  <a:lnTo>
                    <a:pt x="295" y="2882"/>
                  </a:lnTo>
                  <a:lnTo>
                    <a:pt x="320" y="2919"/>
                  </a:lnTo>
                  <a:lnTo>
                    <a:pt x="346" y="2957"/>
                  </a:lnTo>
                  <a:lnTo>
                    <a:pt x="372" y="2993"/>
                  </a:lnTo>
                  <a:lnTo>
                    <a:pt x="400" y="3029"/>
                  </a:lnTo>
                  <a:lnTo>
                    <a:pt x="428" y="3064"/>
                  </a:lnTo>
                  <a:lnTo>
                    <a:pt x="458" y="3099"/>
                  </a:lnTo>
                  <a:lnTo>
                    <a:pt x="488" y="3133"/>
                  </a:lnTo>
                  <a:lnTo>
                    <a:pt x="518" y="3165"/>
                  </a:lnTo>
                  <a:lnTo>
                    <a:pt x="549" y="3197"/>
                  </a:lnTo>
                  <a:lnTo>
                    <a:pt x="582" y="3228"/>
                  </a:lnTo>
                  <a:lnTo>
                    <a:pt x="615" y="3260"/>
                  </a:lnTo>
                  <a:lnTo>
                    <a:pt x="649" y="3290"/>
                  </a:lnTo>
                  <a:lnTo>
                    <a:pt x="683" y="3318"/>
                  </a:lnTo>
                  <a:lnTo>
                    <a:pt x="717" y="3347"/>
                  </a:lnTo>
                  <a:lnTo>
                    <a:pt x="754" y="3374"/>
                  </a:lnTo>
                  <a:lnTo>
                    <a:pt x="790" y="3400"/>
                  </a:lnTo>
                  <a:lnTo>
                    <a:pt x="827" y="3427"/>
                  </a:lnTo>
                  <a:lnTo>
                    <a:pt x="864" y="3451"/>
                  </a:lnTo>
                  <a:lnTo>
                    <a:pt x="903" y="3475"/>
                  </a:lnTo>
                  <a:lnTo>
                    <a:pt x="942" y="3499"/>
                  </a:lnTo>
                  <a:lnTo>
                    <a:pt x="981" y="3520"/>
                  </a:lnTo>
                  <a:lnTo>
                    <a:pt x="1021" y="3542"/>
                  </a:lnTo>
                  <a:lnTo>
                    <a:pt x="1062" y="3562"/>
                  </a:lnTo>
                  <a:lnTo>
                    <a:pt x="1104" y="3581"/>
                  </a:lnTo>
                  <a:lnTo>
                    <a:pt x="1146" y="3600"/>
                  </a:lnTo>
                  <a:lnTo>
                    <a:pt x="1187" y="3617"/>
                  </a:lnTo>
                  <a:lnTo>
                    <a:pt x="1231" y="3633"/>
                  </a:lnTo>
                  <a:lnTo>
                    <a:pt x="1273" y="3648"/>
                  </a:lnTo>
                  <a:lnTo>
                    <a:pt x="1318" y="3663"/>
                  </a:lnTo>
                  <a:lnTo>
                    <a:pt x="1361" y="3676"/>
                  </a:lnTo>
                  <a:lnTo>
                    <a:pt x="1406" y="3688"/>
                  </a:lnTo>
                  <a:lnTo>
                    <a:pt x="1451" y="3699"/>
                  </a:lnTo>
                  <a:lnTo>
                    <a:pt x="1496" y="3709"/>
                  </a:lnTo>
                  <a:lnTo>
                    <a:pt x="1542" y="3718"/>
                  </a:lnTo>
                  <a:lnTo>
                    <a:pt x="1588" y="3726"/>
                  </a:lnTo>
                  <a:lnTo>
                    <a:pt x="1635" y="3733"/>
                  </a:lnTo>
                  <a:lnTo>
                    <a:pt x="1681" y="3738"/>
                  </a:lnTo>
                  <a:lnTo>
                    <a:pt x="1729" y="3742"/>
                  </a:lnTo>
                  <a:lnTo>
                    <a:pt x="1776" y="3746"/>
                  </a:lnTo>
                  <a:lnTo>
                    <a:pt x="1825" y="3747"/>
                  </a:lnTo>
                  <a:lnTo>
                    <a:pt x="1872" y="3748"/>
                  </a:lnTo>
                  <a:lnTo>
                    <a:pt x="9552" y="3748"/>
                  </a:lnTo>
                  <a:lnTo>
                    <a:pt x="9552" y="0"/>
                  </a:lnTo>
                  <a:close/>
                </a:path>
              </a:pathLst>
            </a:custGeom>
            <a:solidFill>
              <a:schemeClr val="accent2"/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513C581F-E365-4E44-8355-5CCFF1B3AAB5}"/>
                </a:ext>
              </a:extLst>
            </p:cNvPr>
            <p:cNvSpPr>
              <a:spLocks/>
            </p:cNvSpPr>
            <p:nvPr/>
          </p:nvSpPr>
          <p:spPr bwMode="auto">
            <a:xfrm>
              <a:off x="9779656" y="3637423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B349D190-8F35-B646-88D3-9861D9316607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9779656" y="4957309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2"/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21" name="Rectangle 6">
              <a:extLst>
                <a:ext uri="{FF2B5EF4-FFF2-40B4-BE49-F238E27FC236}">
                  <a16:creationId xmlns:a16="http://schemas.microsoft.com/office/drawing/2014/main" id="{3725277D-9044-3C48-BDCE-4986AA12B7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1157" y="5265531"/>
              <a:ext cx="3200400" cy="101373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22" name="Rectangle 6">
              <a:extLst>
                <a:ext uri="{FF2B5EF4-FFF2-40B4-BE49-F238E27FC236}">
                  <a16:creationId xmlns:a16="http://schemas.microsoft.com/office/drawing/2014/main" id="{4ABF5809-C05D-9E41-8FD3-CBFCBD7D43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1400" y="5265531"/>
              <a:ext cx="3200400" cy="101373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BF93E815-6D33-CC40-8B9F-4C1C0C4EF0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1345" y="5265325"/>
              <a:ext cx="2585088" cy="1014062"/>
            </a:xfrm>
            <a:custGeom>
              <a:avLst/>
              <a:gdLst/>
              <a:ahLst/>
              <a:cxnLst>
                <a:cxn ang="0">
                  <a:pos x="1872" y="0"/>
                </a:cxn>
                <a:cxn ang="0">
                  <a:pos x="1729" y="5"/>
                </a:cxn>
                <a:cxn ang="0">
                  <a:pos x="1588" y="21"/>
                </a:cxn>
                <a:cxn ang="0">
                  <a:pos x="1451" y="49"/>
                </a:cxn>
                <a:cxn ang="0">
                  <a:pos x="1318" y="85"/>
                </a:cxn>
                <a:cxn ang="0">
                  <a:pos x="1187" y="131"/>
                </a:cxn>
                <a:cxn ang="0">
                  <a:pos x="1062" y="186"/>
                </a:cxn>
                <a:cxn ang="0">
                  <a:pos x="942" y="249"/>
                </a:cxn>
                <a:cxn ang="0">
                  <a:pos x="827" y="322"/>
                </a:cxn>
                <a:cxn ang="0">
                  <a:pos x="717" y="401"/>
                </a:cxn>
                <a:cxn ang="0">
                  <a:pos x="615" y="489"/>
                </a:cxn>
                <a:cxn ang="0">
                  <a:pos x="518" y="583"/>
                </a:cxn>
                <a:cxn ang="0">
                  <a:pos x="428" y="684"/>
                </a:cxn>
                <a:cxn ang="0">
                  <a:pos x="346" y="791"/>
                </a:cxn>
                <a:cxn ang="0">
                  <a:pos x="272" y="905"/>
                </a:cxn>
                <a:cxn ang="0">
                  <a:pos x="206" y="1023"/>
                </a:cxn>
                <a:cxn ang="0">
                  <a:pos x="147" y="1147"/>
                </a:cxn>
                <a:cxn ang="0">
                  <a:pos x="98" y="1275"/>
                </a:cxn>
                <a:cxn ang="0">
                  <a:pos x="59" y="1407"/>
                </a:cxn>
                <a:cxn ang="0">
                  <a:pos x="29" y="1544"/>
                </a:cxn>
                <a:cxn ang="0">
                  <a:pos x="9" y="1684"/>
                </a:cxn>
                <a:cxn ang="0">
                  <a:pos x="0" y="1826"/>
                </a:cxn>
                <a:cxn ang="0">
                  <a:pos x="0" y="1923"/>
                </a:cxn>
                <a:cxn ang="0">
                  <a:pos x="9" y="2065"/>
                </a:cxn>
                <a:cxn ang="0">
                  <a:pos x="29" y="2204"/>
                </a:cxn>
                <a:cxn ang="0">
                  <a:pos x="59" y="2341"/>
                </a:cxn>
                <a:cxn ang="0">
                  <a:pos x="98" y="2473"/>
                </a:cxn>
                <a:cxn ang="0">
                  <a:pos x="147" y="2602"/>
                </a:cxn>
                <a:cxn ang="0">
                  <a:pos x="206" y="2725"/>
                </a:cxn>
                <a:cxn ang="0">
                  <a:pos x="272" y="2843"/>
                </a:cxn>
                <a:cxn ang="0">
                  <a:pos x="346" y="2957"/>
                </a:cxn>
                <a:cxn ang="0">
                  <a:pos x="428" y="3064"/>
                </a:cxn>
                <a:cxn ang="0">
                  <a:pos x="518" y="3165"/>
                </a:cxn>
                <a:cxn ang="0">
                  <a:pos x="615" y="3260"/>
                </a:cxn>
                <a:cxn ang="0">
                  <a:pos x="717" y="3347"/>
                </a:cxn>
                <a:cxn ang="0">
                  <a:pos x="827" y="3427"/>
                </a:cxn>
                <a:cxn ang="0">
                  <a:pos x="942" y="3499"/>
                </a:cxn>
                <a:cxn ang="0">
                  <a:pos x="1062" y="3562"/>
                </a:cxn>
                <a:cxn ang="0">
                  <a:pos x="1187" y="3617"/>
                </a:cxn>
                <a:cxn ang="0">
                  <a:pos x="1318" y="3663"/>
                </a:cxn>
                <a:cxn ang="0">
                  <a:pos x="1451" y="3699"/>
                </a:cxn>
                <a:cxn ang="0">
                  <a:pos x="1588" y="3726"/>
                </a:cxn>
                <a:cxn ang="0">
                  <a:pos x="1729" y="3742"/>
                </a:cxn>
                <a:cxn ang="0">
                  <a:pos x="1872" y="3748"/>
                </a:cxn>
              </a:cxnLst>
              <a:rect l="0" t="0" r="r" b="b"/>
              <a:pathLst>
                <a:path w="9552" h="3748">
                  <a:moveTo>
                    <a:pt x="9552" y="0"/>
                  </a:moveTo>
                  <a:lnTo>
                    <a:pt x="1872" y="0"/>
                  </a:lnTo>
                  <a:lnTo>
                    <a:pt x="1872" y="0"/>
                  </a:lnTo>
                  <a:lnTo>
                    <a:pt x="1825" y="2"/>
                  </a:lnTo>
                  <a:lnTo>
                    <a:pt x="1776" y="3"/>
                  </a:lnTo>
                  <a:lnTo>
                    <a:pt x="1729" y="5"/>
                  </a:lnTo>
                  <a:lnTo>
                    <a:pt x="1681" y="10"/>
                  </a:lnTo>
                  <a:lnTo>
                    <a:pt x="1635" y="15"/>
                  </a:lnTo>
                  <a:lnTo>
                    <a:pt x="1588" y="21"/>
                  </a:lnTo>
                  <a:lnTo>
                    <a:pt x="1542" y="30"/>
                  </a:lnTo>
                  <a:lnTo>
                    <a:pt x="1496" y="39"/>
                  </a:lnTo>
                  <a:lnTo>
                    <a:pt x="1451" y="49"/>
                  </a:lnTo>
                  <a:lnTo>
                    <a:pt x="1406" y="60"/>
                  </a:lnTo>
                  <a:lnTo>
                    <a:pt x="1361" y="71"/>
                  </a:lnTo>
                  <a:lnTo>
                    <a:pt x="1318" y="85"/>
                  </a:lnTo>
                  <a:lnTo>
                    <a:pt x="1273" y="99"/>
                  </a:lnTo>
                  <a:lnTo>
                    <a:pt x="1231" y="115"/>
                  </a:lnTo>
                  <a:lnTo>
                    <a:pt x="1187" y="131"/>
                  </a:lnTo>
                  <a:lnTo>
                    <a:pt x="1146" y="149"/>
                  </a:lnTo>
                  <a:lnTo>
                    <a:pt x="1104" y="166"/>
                  </a:lnTo>
                  <a:lnTo>
                    <a:pt x="1062" y="186"/>
                  </a:lnTo>
                  <a:lnTo>
                    <a:pt x="1021" y="206"/>
                  </a:lnTo>
                  <a:lnTo>
                    <a:pt x="981" y="227"/>
                  </a:lnTo>
                  <a:lnTo>
                    <a:pt x="942" y="249"/>
                  </a:lnTo>
                  <a:lnTo>
                    <a:pt x="903" y="273"/>
                  </a:lnTo>
                  <a:lnTo>
                    <a:pt x="864" y="297"/>
                  </a:lnTo>
                  <a:lnTo>
                    <a:pt x="827" y="322"/>
                  </a:lnTo>
                  <a:lnTo>
                    <a:pt x="790" y="347"/>
                  </a:lnTo>
                  <a:lnTo>
                    <a:pt x="754" y="374"/>
                  </a:lnTo>
                  <a:lnTo>
                    <a:pt x="717" y="401"/>
                  </a:lnTo>
                  <a:lnTo>
                    <a:pt x="683" y="430"/>
                  </a:lnTo>
                  <a:lnTo>
                    <a:pt x="649" y="459"/>
                  </a:lnTo>
                  <a:lnTo>
                    <a:pt x="615" y="489"/>
                  </a:lnTo>
                  <a:lnTo>
                    <a:pt x="582" y="520"/>
                  </a:lnTo>
                  <a:lnTo>
                    <a:pt x="549" y="551"/>
                  </a:lnTo>
                  <a:lnTo>
                    <a:pt x="518" y="583"/>
                  </a:lnTo>
                  <a:lnTo>
                    <a:pt x="488" y="616"/>
                  </a:lnTo>
                  <a:lnTo>
                    <a:pt x="458" y="649"/>
                  </a:lnTo>
                  <a:lnTo>
                    <a:pt x="428" y="684"/>
                  </a:lnTo>
                  <a:lnTo>
                    <a:pt x="400" y="719"/>
                  </a:lnTo>
                  <a:lnTo>
                    <a:pt x="372" y="755"/>
                  </a:lnTo>
                  <a:lnTo>
                    <a:pt x="346" y="791"/>
                  </a:lnTo>
                  <a:lnTo>
                    <a:pt x="320" y="829"/>
                  </a:lnTo>
                  <a:lnTo>
                    <a:pt x="295" y="866"/>
                  </a:lnTo>
                  <a:lnTo>
                    <a:pt x="272" y="905"/>
                  </a:lnTo>
                  <a:lnTo>
                    <a:pt x="249" y="943"/>
                  </a:lnTo>
                  <a:lnTo>
                    <a:pt x="227" y="983"/>
                  </a:lnTo>
                  <a:lnTo>
                    <a:pt x="206" y="1023"/>
                  </a:lnTo>
                  <a:lnTo>
                    <a:pt x="186" y="1063"/>
                  </a:lnTo>
                  <a:lnTo>
                    <a:pt x="166" y="1104"/>
                  </a:lnTo>
                  <a:lnTo>
                    <a:pt x="147" y="1147"/>
                  </a:lnTo>
                  <a:lnTo>
                    <a:pt x="130" y="1189"/>
                  </a:lnTo>
                  <a:lnTo>
                    <a:pt x="113" y="1231"/>
                  </a:lnTo>
                  <a:lnTo>
                    <a:pt x="98" y="1275"/>
                  </a:lnTo>
                  <a:lnTo>
                    <a:pt x="85" y="1318"/>
                  </a:lnTo>
                  <a:lnTo>
                    <a:pt x="71" y="1362"/>
                  </a:lnTo>
                  <a:lnTo>
                    <a:pt x="59" y="1407"/>
                  </a:lnTo>
                  <a:lnTo>
                    <a:pt x="47" y="1452"/>
                  </a:lnTo>
                  <a:lnTo>
                    <a:pt x="37" y="1498"/>
                  </a:lnTo>
                  <a:lnTo>
                    <a:pt x="29" y="1544"/>
                  </a:lnTo>
                  <a:lnTo>
                    <a:pt x="21" y="1590"/>
                  </a:lnTo>
                  <a:lnTo>
                    <a:pt x="15" y="1636"/>
                  </a:lnTo>
                  <a:lnTo>
                    <a:pt x="9" y="1684"/>
                  </a:lnTo>
                  <a:lnTo>
                    <a:pt x="5" y="1731"/>
                  </a:lnTo>
                  <a:lnTo>
                    <a:pt x="2" y="1778"/>
                  </a:lnTo>
                  <a:lnTo>
                    <a:pt x="0" y="1826"/>
                  </a:lnTo>
                  <a:lnTo>
                    <a:pt x="0" y="1874"/>
                  </a:lnTo>
                  <a:lnTo>
                    <a:pt x="0" y="1874"/>
                  </a:lnTo>
                  <a:lnTo>
                    <a:pt x="0" y="1923"/>
                  </a:lnTo>
                  <a:lnTo>
                    <a:pt x="2" y="1970"/>
                  </a:lnTo>
                  <a:lnTo>
                    <a:pt x="5" y="2017"/>
                  </a:lnTo>
                  <a:lnTo>
                    <a:pt x="9" y="2065"/>
                  </a:lnTo>
                  <a:lnTo>
                    <a:pt x="15" y="2112"/>
                  </a:lnTo>
                  <a:lnTo>
                    <a:pt x="21" y="2158"/>
                  </a:lnTo>
                  <a:lnTo>
                    <a:pt x="29" y="2204"/>
                  </a:lnTo>
                  <a:lnTo>
                    <a:pt x="37" y="2250"/>
                  </a:lnTo>
                  <a:lnTo>
                    <a:pt x="47" y="2295"/>
                  </a:lnTo>
                  <a:lnTo>
                    <a:pt x="59" y="2341"/>
                  </a:lnTo>
                  <a:lnTo>
                    <a:pt x="71" y="2385"/>
                  </a:lnTo>
                  <a:lnTo>
                    <a:pt x="85" y="2430"/>
                  </a:lnTo>
                  <a:lnTo>
                    <a:pt x="98" y="2473"/>
                  </a:lnTo>
                  <a:lnTo>
                    <a:pt x="113" y="2517"/>
                  </a:lnTo>
                  <a:lnTo>
                    <a:pt x="130" y="2559"/>
                  </a:lnTo>
                  <a:lnTo>
                    <a:pt x="147" y="2602"/>
                  </a:lnTo>
                  <a:lnTo>
                    <a:pt x="166" y="2643"/>
                  </a:lnTo>
                  <a:lnTo>
                    <a:pt x="186" y="2684"/>
                  </a:lnTo>
                  <a:lnTo>
                    <a:pt x="206" y="2725"/>
                  </a:lnTo>
                  <a:lnTo>
                    <a:pt x="227" y="2765"/>
                  </a:lnTo>
                  <a:lnTo>
                    <a:pt x="249" y="2805"/>
                  </a:lnTo>
                  <a:lnTo>
                    <a:pt x="272" y="2843"/>
                  </a:lnTo>
                  <a:lnTo>
                    <a:pt x="295" y="2882"/>
                  </a:lnTo>
                  <a:lnTo>
                    <a:pt x="320" y="2919"/>
                  </a:lnTo>
                  <a:lnTo>
                    <a:pt x="346" y="2957"/>
                  </a:lnTo>
                  <a:lnTo>
                    <a:pt x="372" y="2993"/>
                  </a:lnTo>
                  <a:lnTo>
                    <a:pt x="400" y="3029"/>
                  </a:lnTo>
                  <a:lnTo>
                    <a:pt x="428" y="3064"/>
                  </a:lnTo>
                  <a:lnTo>
                    <a:pt x="458" y="3099"/>
                  </a:lnTo>
                  <a:lnTo>
                    <a:pt x="488" y="3133"/>
                  </a:lnTo>
                  <a:lnTo>
                    <a:pt x="518" y="3165"/>
                  </a:lnTo>
                  <a:lnTo>
                    <a:pt x="549" y="3197"/>
                  </a:lnTo>
                  <a:lnTo>
                    <a:pt x="582" y="3228"/>
                  </a:lnTo>
                  <a:lnTo>
                    <a:pt x="615" y="3260"/>
                  </a:lnTo>
                  <a:lnTo>
                    <a:pt x="649" y="3290"/>
                  </a:lnTo>
                  <a:lnTo>
                    <a:pt x="683" y="3318"/>
                  </a:lnTo>
                  <a:lnTo>
                    <a:pt x="717" y="3347"/>
                  </a:lnTo>
                  <a:lnTo>
                    <a:pt x="754" y="3374"/>
                  </a:lnTo>
                  <a:lnTo>
                    <a:pt x="790" y="3400"/>
                  </a:lnTo>
                  <a:lnTo>
                    <a:pt x="827" y="3427"/>
                  </a:lnTo>
                  <a:lnTo>
                    <a:pt x="864" y="3451"/>
                  </a:lnTo>
                  <a:lnTo>
                    <a:pt x="903" y="3475"/>
                  </a:lnTo>
                  <a:lnTo>
                    <a:pt x="942" y="3499"/>
                  </a:lnTo>
                  <a:lnTo>
                    <a:pt x="981" y="3520"/>
                  </a:lnTo>
                  <a:lnTo>
                    <a:pt x="1021" y="3542"/>
                  </a:lnTo>
                  <a:lnTo>
                    <a:pt x="1062" y="3562"/>
                  </a:lnTo>
                  <a:lnTo>
                    <a:pt x="1104" y="3581"/>
                  </a:lnTo>
                  <a:lnTo>
                    <a:pt x="1146" y="3600"/>
                  </a:lnTo>
                  <a:lnTo>
                    <a:pt x="1187" y="3617"/>
                  </a:lnTo>
                  <a:lnTo>
                    <a:pt x="1231" y="3633"/>
                  </a:lnTo>
                  <a:lnTo>
                    <a:pt x="1273" y="3648"/>
                  </a:lnTo>
                  <a:lnTo>
                    <a:pt x="1318" y="3663"/>
                  </a:lnTo>
                  <a:lnTo>
                    <a:pt x="1361" y="3676"/>
                  </a:lnTo>
                  <a:lnTo>
                    <a:pt x="1406" y="3688"/>
                  </a:lnTo>
                  <a:lnTo>
                    <a:pt x="1451" y="3699"/>
                  </a:lnTo>
                  <a:lnTo>
                    <a:pt x="1496" y="3709"/>
                  </a:lnTo>
                  <a:lnTo>
                    <a:pt x="1542" y="3718"/>
                  </a:lnTo>
                  <a:lnTo>
                    <a:pt x="1588" y="3726"/>
                  </a:lnTo>
                  <a:lnTo>
                    <a:pt x="1635" y="3733"/>
                  </a:lnTo>
                  <a:lnTo>
                    <a:pt x="1681" y="3738"/>
                  </a:lnTo>
                  <a:lnTo>
                    <a:pt x="1729" y="3742"/>
                  </a:lnTo>
                  <a:lnTo>
                    <a:pt x="1776" y="3746"/>
                  </a:lnTo>
                  <a:lnTo>
                    <a:pt x="1825" y="3747"/>
                  </a:lnTo>
                  <a:lnTo>
                    <a:pt x="1872" y="3748"/>
                  </a:lnTo>
                  <a:lnTo>
                    <a:pt x="9552" y="3748"/>
                  </a:lnTo>
                  <a:lnTo>
                    <a:pt x="9552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</p:grp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B5DB475C-570C-0741-AE08-FF2AC73C4D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77148" y="455678"/>
            <a:ext cx="1532496" cy="247222"/>
          </a:xfrm>
        </p:spPr>
        <p:txBody>
          <a:bodyPr>
            <a:noAutofit/>
          </a:bodyPr>
          <a:lstStyle>
            <a:lvl1pPr marL="0" indent="0" algn="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7976A92-7A4D-E44C-A0BC-00D844E5DC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81200" y="703540"/>
            <a:ext cx="1528444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6A05A9C5-0E13-B84C-99F1-55C3654E2A5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87475" y="455678"/>
            <a:ext cx="2800166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3" name="Text Placeholder 30">
            <a:extLst>
              <a:ext uri="{FF2B5EF4-FFF2-40B4-BE49-F238E27FC236}">
                <a16:creationId xmlns:a16="http://schemas.microsoft.com/office/drawing/2014/main" id="{1DBB0CF0-A1A4-CE4D-A441-A9BE0438D8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91527" y="703540"/>
            <a:ext cx="2800166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EB140318-B0A5-5541-9A49-E4C65AD70F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37075" y="455678"/>
            <a:ext cx="2800166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5" name="Text Placeholder 30">
            <a:extLst>
              <a:ext uri="{FF2B5EF4-FFF2-40B4-BE49-F238E27FC236}">
                <a16:creationId xmlns:a16="http://schemas.microsoft.com/office/drawing/2014/main" id="{8DB73B70-08EE-414C-ADF5-DF5B276D361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41126" y="703540"/>
            <a:ext cx="2796115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285750" indent="-285750" algn="ctr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6" name="Text Placeholder 25">
            <a:extLst>
              <a:ext uri="{FF2B5EF4-FFF2-40B4-BE49-F238E27FC236}">
                <a16:creationId xmlns:a16="http://schemas.microsoft.com/office/drawing/2014/main" id="{BEE9AEBC-8DC2-2D48-B210-63E837706E1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014963" y="738933"/>
            <a:ext cx="993833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7" name="Text Placeholder 30">
            <a:extLst>
              <a:ext uri="{FF2B5EF4-FFF2-40B4-BE49-F238E27FC236}">
                <a16:creationId xmlns:a16="http://schemas.microsoft.com/office/drawing/2014/main" id="{76410E08-BB9A-F847-909A-BCAAF79CF27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0019015" y="986795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9" name="Text Placeholder 25">
            <a:extLst>
              <a:ext uri="{FF2B5EF4-FFF2-40B4-BE49-F238E27FC236}">
                <a16:creationId xmlns:a16="http://schemas.microsoft.com/office/drawing/2014/main" id="{690BF716-5243-B247-A3A7-86186B18CC5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979947" y="1782845"/>
            <a:ext cx="993833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0" name="Text Placeholder 30">
            <a:extLst>
              <a:ext uri="{FF2B5EF4-FFF2-40B4-BE49-F238E27FC236}">
                <a16:creationId xmlns:a16="http://schemas.microsoft.com/office/drawing/2014/main" id="{8C5EE851-3E5C-3F4D-9420-2ABCC1A4424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983999" y="2030707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Text Placeholder 25">
            <a:extLst>
              <a:ext uri="{FF2B5EF4-FFF2-40B4-BE49-F238E27FC236}">
                <a16:creationId xmlns:a16="http://schemas.microsoft.com/office/drawing/2014/main" id="{2186EDF5-C869-EA41-9C4E-6E82C7A91B2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616943" y="2078738"/>
            <a:ext cx="2112677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Text Placeholder 30">
            <a:extLst>
              <a:ext uri="{FF2B5EF4-FFF2-40B4-BE49-F238E27FC236}">
                <a16:creationId xmlns:a16="http://schemas.microsoft.com/office/drawing/2014/main" id="{67D1694C-F69E-BE44-B95E-57E013014EE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620000" y="2326600"/>
            <a:ext cx="2109621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285750" indent="-285750" algn="ctr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3" name="Text Placeholder 25">
            <a:extLst>
              <a:ext uri="{FF2B5EF4-FFF2-40B4-BE49-F238E27FC236}">
                <a16:creationId xmlns:a16="http://schemas.microsoft.com/office/drawing/2014/main" id="{42D28A37-B695-C344-A64D-FC45297DADF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067674" y="2078738"/>
            <a:ext cx="2337641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4" name="Text Placeholder 30">
            <a:extLst>
              <a:ext uri="{FF2B5EF4-FFF2-40B4-BE49-F238E27FC236}">
                <a16:creationId xmlns:a16="http://schemas.microsoft.com/office/drawing/2014/main" id="{6CE9677C-98EC-AB4A-8701-5D92C2D7A54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071726" y="2326600"/>
            <a:ext cx="2337641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5" name="Text Placeholder 25">
            <a:extLst>
              <a:ext uri="{FF2B5EF4-FFF2-40B4-BE49-F238E27FC236}">
                <a16:creationId xmlns:a16="http://schemas.microsoft.com/office/drawing/2014/main" id="{B3D23E3D-796F-D34B-9210-9174D150D57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406244" y="2078738"/>
            <a:ext cx="2089536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6" name="Text Placeholder 30">
            <a:extLst>
              <a:ext uri="{FF2B5EF4-FFF2-40B4-BE49-F238E27FC236}">
                <a16:creationId xmlns:a16="http://schemas.microsoft.com/office/drawing/2014/main" id="{671AE421-0AC3-DC4A-AC91-E75C8CED10C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409287" y="2326600"/>
            <a:ext cx="208651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285750" indent="-285750" algn="ctr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7" name="Text Placeholder 25">
            <a:extLst>
              <a:ext uri="{FF2B5EF4-FFF2-40B4-BE49-F238E27FC236}">
                <a16:creationId xmlns:a16="http://schemas.microsoft.com/office/drawing/2014/main" id="{3DC2A67C-BA03-7041-B79A-28B23C47262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178804" y="2294000"/>
            <a:ext cx="993833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8" name="Text Placeholder 30">
            <a:extLst>
              <a:ext uri="{FF2B5EF4-FFF2-40B4-BE49-F238E27FC236}">
                <a16:creationId xmlns:a16="http://schemas.microsoft.com/office/drawing/2014/main" id="{87C1FA06-5702-0E4B-AC29-450C9B46902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182856" y="2541862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9" name="Text Placeholder 25">
            <a:extLst>
              <a:ext uri="{FF2B5EF4-FFF2-40B4-BE49-F238E27FC236}">
                <a16:creationId xmlns:a16="http://schemas.microsoft.com/office/drawing/2014/main" id="{A6172F7F-D625-B848-A23D-AC74258C5F22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140294" y="3440159"/>
            <a:ext cx="993833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0" name="Text Placeholder 30">
            <a:extLst>
              <a:ext uri="{FF2B5EF4-FFF2-40B4-BE49-F238E27FC236}">
                <a16:creationId xmlns:a16="http://schemas.microsoft.com/office/drawing/2014/main" id="{74349B84-A38B-384C-BE16-7B18D317254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144346" y="3688021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1" name="Text Placeholder 25">
            <a:extLst>
              <a:ext uri="{FF2B5EF4-FFF2-40B4-BE49-F238E27FC236}">
                <a16:creationId xmlns:a16="http://schemas.microsoft.com/office/drawing/2014/main" id="{53464D34-16AF-CF4B-9413-5A7E59930ED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5071726" y="3709418"/>
            <a:ext cx="1870430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2" name="Text Placeholder 30">
            <a:extLst>
              <a:ext uri="{FF2B5EF4-FFF2-40B4-BE49-F238E27FC236}">
                <a16:creationId xmlns:a16="http://schemas.microsoft.com/office/drawing/2014/main" id="{5C00727B-E1E9-C145-9A5F-06352EAAF8A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075778" y="3957280"/>
            <a:ext cx="1870430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3" name="Text Placeholder 25">
            <a:extLst>
              <a:ext uri="{FF2B5EF4-FFF2-40B4-BE49-F238E27FC236}">
                <a16:creationId xmlns:a16="http://schemas.microsoft.com/office/drawing/2014/main" id="{8BA549E7-AC75-AA41-A620-092D507C1BC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412345" y="3709418"/>
            <a:ext cx="1998777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4" name="Text Placeholder 30">
            <a:extLst>
              <a:ext uri="{FF2B5EF4-FFF2-40B4-BE49-F238E27FC236}">
                <a16:creationId xmlns:a16="http://schemas.microsoft.com/office/drawing/2014/main" id="{901D0D0F-2057-274E-9334-0BDFDD8975A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416397" y="3957280"/>
            <a:ext cx="1998777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5" name="Text Placeholder 25">
            <a:extLst>
              <a:ext uri="{FF2B5EF4-FFF2-40B4-BE49-F238E27FC236}">
                <a16:creationId xmlns:a16="http://schemas.microsoft.com/office/drawing/2014/main" id="{98088848-43C5-0748-A068-E561874340BF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647285" y="3709418"/>
            <a:ext cx="1998777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6" name="Text Placeholder 30">
            <a:extLst>
              <a:ext uri="{FF2B5EF4-FFF2-40B4-BE49-F238E27FC236}">
                <a16:creationId xmlns:a16="http://schemas.microsoft.com/office/drawing/2014/main" id="{AFB6D5F1-CFF2-AE41-A794-3DA200E188AC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651337" y="3957280"/>
            <a:ext cx="1998777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7" name="Text Placeholder 25">
            <a:extLst>
              <a:ext uri="{FF2B5EF4-FFF2-40B4-BE49-F238E27FC236}">
                <a16:creationId xmlns:a16="http://schemas.microsoft.com/office/drawing/2014/main" id="{C23503DA-BAB3-E142-96D4-E1C5DED1BBC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983999" y="4015533"/>
            <a:ext cx="993833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8" name="Text Placeholder 30">
            <a:extLst>
              <a:ext uri="{FF2B5EF4-FFF2-40B4-BE49-F238E27FC236}">
                <a16:creationId xmlns:a16="http://schemas.microsoft.com/office/drawing/2014/main" id="{A18AF3A6-012F-E946-82A7-FC28273D995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988051" y="4263395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9" name="Text Placeholder 25">
            <a:extLst>
              <a:ext uri="{FF2B5EF4-FFF2-40B4-BE49-F238E27FC236}">
                <a16:creationId xmlns:a16="http://schemas.microsoft.com/office/drawing/2014/main" id="{6EB289C5-6287-B044-AD9B-A01310746A5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0009974" y="5052440"/>
            <a:ext cx="993833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0" name="Text Placeholder 30">
            <a:extLst>
              <a:ext uri="{FF2B5EF4-FFF2-40B4-BE49-F238E27FC236}">
                <a16:creationId xmlns:a16="http://schemas.microsoft.com/office/drawing/2014/main" id="{7C7E16A3-1EBC-754A-BB7B-D239BF5C6F96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10014026" y="5300302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1" name="Text Placeholder 25">
            <a:extLst>
              <a:ext uri="{FF2B5EF4-FFF2-40B4-BE49-F238E27FC236}">
                <a16:creationId xmlns:a16="http://schemas.microsoft.com/office/drawing/2014/main" id="{4E9BA4E9-F591-2544-A097-62D6A482E90A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3790015" y="5340098"/>
            <a:ext cx="2800166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2" name="Text Placeholder 30">
            <a:extLst>
              <a:ext uri="{FF2B5EF4-FFF2-40B4-BE49-F238E27FC236}">
                <a16:creationId xmlns:a16="http://schemas.microsoft.com/office/drawing/2014/main" id="{2CD3D6A6-31C4-1441-9451-8FFF3E8124A0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794066" y="5587960"/>
            <a:ext cx="2796115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285750" indent="-285750" algn="ctr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3" name="Text Placeholder 25">
            <a:extLst>
              <a:ext uri="{FF2B5EF4-FFF2-40B4-BE49-F238E27FC236}">
                <a16:creationId xmlns:a16="http://schemas.microsoft.com/office/drawing/2014/main" id="{16305EA5-7C89-1745-8ABF-DC5EDA1285C9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942155" y="5340098"/>
            <a:ext cx="2800166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4" name="Text Placeholder 30">
            <a:extLst>
              <a:ext uri="{FF2B5EF4-FFF2-40B4-BE49-F238E27FC236}">
                <a16:creationId xmlns:a16="http://schemas.microsoft.com/office/drawing/2014/main" id="{AC65B23F-D2DD-B046-B6AC-7FBDDE5AE36A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6946207" y="5587960"/>
            <a:ext cx="2800166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5" name="Text Placeholder 25">
            <a:extLst>
              <a:ext uri="{FF2B5EF4-FFF2-40B4-BE49-F238E27FC236}">
                <a16:creationId xmlns:a16="http://schemas.microsoft.com/office/drawing/2014/main" id="{6D90CB77-963D-A047-961E-E9FCFF2DC7B6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1977148" y="5340098"/>
            <a:ext cx="1532496" cy="247222"/>
          </a:xfrm>
        </p:spPr>
        <p:txBody>
          <a:bodyPr>
            <a:noAutofit/>
          </a:bodyPr>
          <a:lstStyle>
            <a:lvl1pPr marL="0" indent="0" algn="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6" name="Text Placeholder 30">
            <a:extLst>
              <a:ext uri="{FF2B5EF4-FFF2-40B4-BE49-F238E27FC236}">
                <a16:creationId xmlns:a16="http://schemas.microsoft.com/office/drawing/2014/main" id="{48805874-27D7-0C47-824E-243C35891BCC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1981200" y="5587960"/>
            <a:ext cx="1528444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7" name="Title Placeholder 1">
            <a:extLst>
              <a:ext uri="{FF2B5EF4-FFF2-40B4-BE49-F238E27FC236}">
                <a16:creationId xmlns:a16="http://schemas.microsoft.com/office/drawing/2014/main" id="{0B1CA04A-E3DE-4D8C-B840-CC67699FF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3971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165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8DBD5F-C6EC-485E-8ECE-A5152736C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B0E32-0304-4451-ADB8-C044457D5B85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6C0BE6-E24A-4679-B786-AAB41ADCC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FB9417-93D4-4C41-8E0E-1553E0B5D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F31B-23FA-4075-AF7D-6228CFD12F0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0D371EF8-9F5A-4DAB-B41B-5C4E1E47E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F4B8AD-1E3F-41A0-B9E7-981626D8B3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47800" y="2438400"/>
            <a:ext cx="9296400" cy="2286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9683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593241-6B2C-413E-AB0F-2EF989D01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03E543-5EC2-44ED-8994-0F6136426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2F2D13-B89E-440E-B2A2-65809F9476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7669A-81AB-4567-AC0E-8A4D53B639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DBF2DD-1ECF-49C1-A4DF-FBE7D8DA81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81368-A1D1-4130-A7AA-C81582F3A5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98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datacompliance@tus.ie" TargetMode="External"/><Relationship Id="rId3" Type="http://schemas.openxmlformats.org/officeDocument/2006/relationships/image" Target="../media/image2.jpeg"/><Relationship Id="rId7" Type="http://schemas.openxmlformats.org/officeDocument/2006/relationships/hyperlink" Target="https://tus.ie/privacy/data-protection/student-data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269" y="5237514"/>
            <a:ext cx="780712" cy="1040406"/>
          </a:xfrm>
          <a:prstGeom prst="rect">
            <a:avLst/>
          </a:prstGeom>
          <a:ln>
            <a:noFill/>
          </a:ln>
        </p:spPr>
      </p:pic>
      <p:sp>
        <p:nvSpPr>
          <p:cNvPr id="48" name="AutoShape 110" title="Arrow pointing to the right"/>
          <p:cNvSpPr>
            <a:spLocks noChangeArrowheads="1"/>
          </p:cNvSpPr>
          <p:nvPr/>
        </p:nvSpPr>
        <p:spPr bwMode="auto">
          <a:xfrm>
            <a:off x="1210659" y="512592"/>
            <a:ext cx="520944" cy="680402"/>
          </a:xfrm>
          <a:prstGeom prst="rightArrow">
            <a:avLst>
              <a:gd name="adj1" fmla="val 55843"/>
              <a:gd name="adj2" fmla="val 49879"/>
            </a:avLst>
          </a:prstGeom>
          <a:blipFill>
            <a:blip r:embed="rId3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+mn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B84C2A-EBA6-4721-B367-D7B2C5111A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61177" y="348373"/>
            <a:ext cx="2036551" cy="276743"/>
          </a:xfrm>
        </p:spPr>
        <p:txBody>
          <a:bodyPr/>
          <a:lstStyle/>
          <a:p>
            <a:pPr algn="l"/>
            <a:r>
              <a:rPr lang="en-US" b="1" dirty="0">
                <a:solidFill>
                  <a:srgbClr val="FFFF00"/>
                </a:solidFill>
              </a:rPr>
              <a:t>Admissions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21DAA-6E55-4D24-B40C-9159DE6EFB0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19536" y="548680"/>
            <a:ext cx="2030724" cy="576065"/>
          </a:xfrm>
        </p:spPr>
        <p:txBody>
          <a:bodyPr wrap="square">
            <a:noAutofit/>
          </a:bodyPr>
          <a:lstStyle/>
          <a:p>
            <a:pPr algn="l"/>
            <a:r>
              <a:rPr lang="en-US" sz="1200" dirty="0"/>
              <a:t>Direct Entry Online </a:t>
            </a:r>
            <a:endParaRPr lang="en-IE" sz="1200" dirty="0"/>
          </a:p>
          <a:p>
            <a:pPr algn="l"/>
            <a:r>
              <a:rPr lang="en-IE" sz="1200" dirty="0"/>
              <a:t>CAO Application list</a:t>
            </a:r>
          </a:p>
          <a:p>
            <a:pPr algn="l"/>
            <a:r>
              <a:rPr lang="en-IE" sz="1200" dirty="0"/>
              <a:t>Deferral Letters</a:t>
            </a:r>
            <a:endParaRPr lang="en-US" sz="1200" dirty="0"/>
          </a:p>
          <a:p>
            <a:endParaRPr lang="en-US" sz="12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A53D96C-539B-4E54-8B89-9558BBD32D3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06793" y="368328"/>
            <a:ext cx="2800166" cy="247222"/>
          </a:xfrm>
        </p:spPr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Registration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75EA319-0BA8-483B-B5DF-CE76F1A643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09644" y="703540"/>
            <a:ext cx="3269954" cy="672870"/>
          </a:xfrm>
        </p:spPr>
        <p:txBody>
          <a:bodyPr/>
          <a:lstStyle/>
          <a:p>
            <a:r>
              <a:rPr lang="en-US" sz="1200" dirty="0"/>
              <a:t>The details you provide on registration annually.  All records are held on a secure student record management system (</a:t>
            </a:r>
            <a:r>
              <a:rPr lang="en-US" sz="1200" dirty="0">
                <a:solidFill>
                  <a:srgbClr val="FFFF00"/>
                </a:solidFill>
              </a:rPr>
              <a:t>SRMS).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FE60E36-E23A-460F-8F04-E02FD4C76B7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14320" y="377894"/>
            <a:ext cx="2800166" cy="247222"/>
          </a:xfrm>
        </p:spPr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Course Timetables	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7D1A344-66D0-482E-B0AE-442AC4378C7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79598" y="703540"/>
            <a:ext cx="3133535" cy="61340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Name, Student No, </a:t>
            </a:r>
            <a:r>
              <a:rPr lang="en-US" dirty="0" err="1"/>
              <a:t>Programme</a:t>
            </a:r>
            <a:r>
              <a:rPr lang="en-US" dirty="0"/>
              <a:t> you are registered on and the times of lectures and </a:t>
            </a:r>
            <a:r>
              <a:rPr lang="en-US" dirty="0" err="1"/>
              <a:t>practicals</a:t>
            </a:r>
            <a:r>
              <a:rPr lang="en-US" dirty="0"/>
              <a:t>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AF9BEBE-89F1-4437-BA39-9A2D865BB98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674004" y="641278"/>
            <a:ext cx="1372938" cy="247222"/>
          </a:xfrm>
        </p:spPr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I.D Cards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73C7655-7AD1-4499-8548-0DF446F69EA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1200" dirty="0"/>
              <a:t>Your face and you I.D. number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ACFB362-F4D5-4D4A-B7A3-97E73D305B4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 rot="1524119">
            <a:off x="10336386" y="1747255"/>
            <a:ext cx="993833" cy="339743"/>
          </a:xfrm>
        </p:spPr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Library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C21C4A5-12E6-4DC5-8296-3ED4F754B2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 rot="1357115">
            <a:off x="9859484" y="2044755"/>
            <a:ext cx="1365293" cy="718833"/>
          </a:xfrm>
          <a:solidFill>
            <a:schemeClr val="accent5">
              <a:lumMod val="50000"/>
              <a:alpha val="87000"/>
            </a:schemeClr>
          </a:solidFill>
          <a:effectLst>
            <a:outerShdw blurRad="63500" dist="38100" dir="2700000" algn="tl" rotWithShape="0">
              <a:prstClr val="black">
                <a:alpha val="50000"/>
              </a:prstClr>
            </a:outerShdw>
            <a:softEdge rad="5080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/>
          <a:lstStyle/>
          <a:p>
            <a:r>
              <a:rPr lang="en-US" sz="1200" dirty="0"/>
              <a:t>The Library System holds Name, Student I.D. and borrowing record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8F2F6B8-2E04-4BF6-956B-8133575DDED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393812" y="1959703"/>
            <a:ext cx="2112677" cy="247222"/>
          </a:xfrm>
        </p:spPr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Fees and Grants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5541909-1013-41E1-BA74-A4F825DA02C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520294" y="2261982"/>
            <a:ext cx="2308167" cy="678023"/>
          </a:xfrm>
        </p:spPr>
        <p:txBody>
          <a:bodyPr/>
          <a:lstStyle/>
          <a:p>
            <a:pPr marL="0" indent="0">
              <a:buNone/>
            </a:pPr>
            <a:r>
              <a:rPr lang="en-US" sz="1200" dirty="0"/>
              <a:t>On the SRMS. Your Bank details for grants, payment records, access restricted to relevant staff only.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0EA4A3A-4A14-43B1-9E09-C9B2D2A4999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866027" y="1990582"/>
            <a:ext cx="2337641" cy="247222"/>
          </a:xfrm>
        </p:spPr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Faculty Administration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82A2768-BE2F-418A-BF07-5D8597A55C7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553459" y="2325794"/>
            <a:ext cx="3021837" cy="750862"/>
          </a:xfrm>
        </p:spPr>
        <p:txBody>
          <a:bodyPr/>
          <a:lstStyle/>
          <a:p>
            <a:r>
              <a:rPr lang="en-US" sz="1200" dirty="0"/>
              <a:t>Emails and letters you send and receive; Medical Certs you submit; Meeting minutes, Elective forms, attendance record, Class lists,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C8F7821-37F5-46E6-9F2A-4A1ADE8EBF4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207155" y="1979787"/>
            <a:ext cx="2089536" cy="247222"/>
          </a:xfrm>
        </p:spPr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Faculty Admin….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8ECFD2A-1AB1-4279-BA30-6754655839E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277324" y="2217348"/>
            <a:ext cx="2378618" cy="7210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Applications for internal transfer, exit awards, exemptions, </a:t>
            </a:r>
            <a:r>
              <a:rPr lang="en-US" dirty="0" err="1"/>
              <a:t>etc</a:t>
            </a:r>
            <a:r>
              <a:rPr lang="en-US" dirty="0"/>
              <a:t>,  Photographs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8ED07F0B-4E5D-4A58-8837-57BFC6DB4C8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 rot="18582425">
            <a:off x="684994" y="2417968"/>
            <a:ext cx="1427263" cy="366050"/>
          </a:xfrm>
        </p:spPr>
        <p:txBody>
          <a:bodyPr/>
          <a:lstStyle/>
          <a:p>
            <a:r>
              <a:rPr lang="en-US" b="1" dirty="0">
                <a:solidFill>
                  <a:srgbClr val="FFFF00"/>
                </a:solidFill>
                <a:effectLst/>
              </a:rPr>
              <a:t>I.T. Access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05CE3955-2C0F-45AA-947A-8241CED2DB0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 rot="18842986">
            <a:off x="1292392" y="2448543"/>
            <a:ext cx="1184033" cy="896659"/>
          </a:xfrm>
        </p:spPr>
        <p:txBody>
          <a:bodyPr/>
          <a:lstStyle/>
          <a:p>
            <a:r>
              <a:rPr lang="en-US" sz="1100" dirty="0"/>
              <a:t>Your access details, log records, history 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BEAF27C-326A-4165-A25B-0C985891FBD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167992" y="3440841"/>
            <a:ext cx="1056597" cy="737949"/>
          </a:xfrm>
        </p:spPr>
        <p:txBody>
          <a:bodyPr/>
          <a:lstStyle/>
          <a:p>
            <a:r>
              <a:rPr lang="en-US" sz="1100" b="1" dirty="0">
                <a:solidFill>
                  <a:schemeClr val="tx2"/>
                </a:solidFill>
              </a:rPr>
              <a:t>We have a retention schedule with timelines on how long data is held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195CB63A-7F4F-4225-9CF3-4C30479A9C4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543889" y="3611313"/>
            <a:ext cx="5284571" cy="247222"/>
          </a:xfrm>
        </p:spPr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Student Resource – Confidential Services 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9F1A37B9-5DAA-48A4-8CDC-3364351EE0F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575477" y="3892956"/>
            <a:ext cx="2926220" cy="713314"/>
          </a:xfrm>
        </p:spPr>
        <p:txBody>
          <a:bodyPr/>
          <a:lstStyle/>
          <a:p>
            <a:r>
              <a:rPr lang="en-US" dirty="0"/>
              <a:t>Counselling; Health Centre; Access and Mature Student Services; Careers;  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7D6B3612-45CC-4BBB-A486-18EB5274700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146268" y="3632106"/>
            <a:ext cx="1998777" cy="247222"/>
          </a:xfrm>
        </p:spPr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Lecturing</a:t>
            </a:r>
            <a:r>
              <a:rPr lang="en-US" b="1" dirty="0"/>
              <a:t> </a:t>
            </a:r>
            <a:r>
              <a:rPr lang="en-US" b="1" dirty="0">
                <a:solidFill>
                  <a:srgbClr val="FFFF00"/>
                </a:solidFill>
              </a:rPr>
              <a:t>Staff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17884695-7239-4A80-870F-D22EC8879AF2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279577" y="3957280"/>
            <a:ext cx="2273882" cy="613405"/>
          </a:xfrm>
        </p:spPr>
        <p:txBody>
          <a:bodyPr/>
          <a:lstStyle/>
          <a:p>
            <a:pPr algn="l"/>
            <a:r>
              <a:rPr lang="en-US" dirty="0"/>
              <a:t>Correspondence, Attendance lists, CA, project work, and results.  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167C93AA-3D52-4C34-B304-916C57BC5EE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501697" y="3892956"/>
            <a:ext cx="2235544" cy="713314"/>
          </a:xfrm>
        </p:spPr>
        <p:txBody>
          <a:bodyPr/>
          <a:lstStyle/>
          <a:p>
            <a:r>
              <a:rPr lang="en-US" sz="1200" dirty="0"/>
              <a:t>Learning Support Services; Tutors; Academic Writing Centre.</a:t>
            </a:r>
          </a:p>
          <a:p>
            <a:r>
              <a:rPr lang="en-US" sz="1200" b="1" dirty="0"/>
              <a:t>Find out more  on our website!</a:t>
            </a:r>
          </a:p>
          <a:p>
            <a:endParaRPr lang="en-US" dirty="0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054D7DD0-253A-4917-889A-5FA13F52F753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 rot="1772927">
            <a:off x="9761852" y="3770945"/>
            <a:ext cx="1312414" cy="291938"/>
          </a:xfrm>
        </p:spPr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Pastoral Care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7EF7971C-E7D3-4947-B77B-16FE0C088118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 rot="1468250">
            <a:off x="9581470" y="4255026"/>
            <a:ext cx="1482577" cy="495203"/>
          </a:xfrm>
        </p:spPr>
        <p:txBody>
          <a:bodyPr/>
          <a:lstStyle/>
          <a:p>
            <a:r>
              <a:rPr lang="en-US" dirty="0"/>
              <a:t>Confidential help and support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FD96B3CC-717E-4D68-8D11-831D0340C190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 rot="1463195">
            <a:off x="10309966" y="5060469"/>
            <a:ext cx="993833" cy="247222"/>
          </a:xfrm>
        </p:spPr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PASS</a:t>
            </a: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FECAC3CA-8319-4834-85C3-2064A72C48C4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 rot="1314596">
            <a:off x="9985647" y="5308204"/>
            <a:ext cx="922965" cy="586726"/>
          </a:xfrm>
          <a:solidFill>
            <a:schemeClr val="accent1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/>
          <a:lstStyle/>
          <a:p>
            <a:r>
              <a:rPr lang="en-US" dirty="0"/>
              <a:t>Volunteer? Name, ID, </a:t>
            </a: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1A28D117-B2EF-4EAE-BDC9-DA64D3400901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2835174" y="5230050"/>
            <a:ext cx="2800166" cy="247222"/>
          </a:xfrm>
        </p:spPr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Registrar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03A13DAE-7D25-4782-824C-E845C03D6C3D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607010" y="5489394"/>
            <a:ext cx="3137062" cy="73068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Details of academic issues, including requests for internal transfer; exam breach hearings; special awards; 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09D1B5C0-A338-490B-B947-11087FCB5C0C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961159" y="5275015"/>
            <a:ext cx="2800166" cy="247222"/>
          </a:xfrm>
        </p:spPr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Examinations</a:t>
            </a:r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D8B806D9-B05B-403B-8B86-525AD31CCE52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6763380" y="5507749"/>
            <a:ext cx="3195723" cy="763765"/>
          </a:xfrm>
        </p:spPr>
        <p:txBody>
          <a:bodyPr/>
          <a:lstStyle/>
          <a:p>
            <a:r>
              <a:rPr lang="en-US" sz="1200" dirty="0"/>
              <a:t>Your details on the SRMS are loaded on a secure system to schedule your exams.  This includes any special requirements.  Your official results broadsheets are held indefinitely here.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BAB99B19-274F-493D-A790-65C0DFE746DD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1264406" y="5227614"/>
            <a:ext cx="2268742" cy="247222"/>
          </a:xfrm>
        </p:spPr>
        <p:txBody>
          <a:bodyPr/>
          <a:lstStyle/>
          <a:p>
            <a:r>
              <a:rPr lang="en-US" sz="1600" b="1" dirty="0">
                <a:solidFill>
                  <a:srgbClr val="FFFF00"/>
                </a:solidFill>
              </a:rPr>
              <a:t>Graduation &amp; Alumni</a:t>
            </a: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779E5519-1390-405A-9631-0260EF1394C0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1437242" y="5438535"/>
            <a:ext cx="2182582" cy="854267"/>
          </a:xfrm>
        </p:spPr>
        <p:txBody>
          <a:bodyPr/>
          <a:lstStyle/>
          <a:p>
            <a:pPr algn="l"/>
            <a:r>
              <a:rPr lang="en-US" sz="1050" dirty="0"/>
              <a:t>Your record is held on the SRMS and shared with you via </a:t>
            </a:r>
            <a:r>
              <a:rPr lang="en-US" sz="1050" dirty="0" err="1"/>
              <a:t>Digitary</a:t>
            </a:r>
            <a:r>
              <a:rPr lang="en-US" sz="1050" dirty="0"/>
              <a:t>.      </a:t>
            </a:r>
            <a:r>
              <a:rPr lang="en-US" sz="105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When you join the Alumni we keep the details you supply until you tell us not to!</a:t>
            </a:r>
          </a:p>
        </p:txBody>
      </p:sp>
      <p:sp>
        <p:nvSpPr>
          <p:cNvPr id="3" name="Title 2" hidden="1">
            <a:extLst>
              <a:ext uri="{FF2B5EF4-FFF2-40B4-BE49-F238E27FC236}">
                <a16:creationId xmlns:a16="http://schemas.microsoft.com/office/drawing/2014/main" id="{136D4E02-AE19-45CA-98CD-942829C89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sp>
        <p:nvSpPr>
          <p:cNvPr id="63" name="Freeform: Shape 27" title="Icon of envelope">
            <a:extLst>
              <a:ext uri="{FF2B5EF4-FFF2-40B4-BE49-F238E27FC236}">
                <a16:creationId xmlns:a16="http://schemas.microsoft.com/office/drawing/2014/main" id="{EE04F2C3-0F25-449E-B5FF-AFE39C78B2C4}"/>
              </a:ext>
            </a:extLst>
          </p:cNvPr>
          <p:cNvSpPr>
            <a:spLocks/>
          </p:cNvSpPr>
          <p:nvPr/>
        </p:nvSpPr>
        <p:spPr bwMode="auto">
          <a:xfrm>
            <a:off x="3607010" y="410712"/>
            <a:ext cx="362342" cy="127078"/>
          </a:xfrm>
          <a:custGeom>
            <a:avLst/>
            <a:gdLst>
              <a:gd name="T0" fmla="*/ 4287 w 538715"/>
              <a:gd name="T1" fmla="*/ 391719 h 391122"/>
              <a:gd name="T2" fmla="*/ 4287 w 538715"/>
              <a:gd name="T3" fmla="*/ 4287 h 391122"/>
              <a:gd name="T4" fmla="*/ 540052 w 538715"/>
              <a:gd name="T5" fmla="*/ 4287 h 391122"/>
              <a:gd name="T6" fmla="*/ 540052 w 538715"/>
              <a:gd name="T7" fmla="*/ 391719 h 391122"/>
              <a:gd name="T8" fmla="*/ 4287 w 538715"/>
              <a:gd name="T9" fmla="*/ 391719 h 391122"/>
              <a:gd name="T10" fmla="*/ 482490 w 538715"/>
              <a:gd name="T11" fmla="*/ 357773 h 391122"/>
              <a:gd name="T12" fmla="*/ 353346 w 538715"/>
              <a:gd name="T13" fmla="*/ 232319 h 391122"/>
              <a:gd name="T14" fmla="*/ 377699 w 538715"/>
              <a:gd name="T15" fmla="*/ 208704 h 391122"/>
              <a:gd name="T16" fmla="*/ 506843 w 538715"/>
              <a:gd name="T17" fmla="*/ 334158 h 391122"/>
              <a:gd name="T18" fmla="*/ 506843 w 538715"/>
              <a:gd name="T19" fmla="*/ 53731 h 391122"/>
              <a:gd name="T20" fmla="*/ 283239 w 538715"/>
              <a:gd name="T21" fmla="*/ 224939 h 391122"/>
              <a:gd name="T22" fmla="*/ 272908 w 538715"/>
              <a:gd name="T23" fmla="*/ 228629 h 391122"/>
              <a:gd name="T24" fmla="*/ 262575 w 538715"/>
              <a:gd name="T25" fmla="*/ 224939 h 391122"/>
              <a:gd name="T26" fmla="*/ 38233 w 538715"/>
              <a:gd name="T27" fmla="*/ 54468 h 391122"/>
              <a:gd name="T28" fmla="*/ 38233 w 538715"/>
              <a:gd name="T29" fmla="*/ 334896 h 391122"/>
              <a:gd name="T30" fmla="*/ 167377 w 538715"/>
              <a:gd name="T31" fmla="*/ 209441 h 391122"/>
              <a:gd name="T32" fmla="*/ 191730 w 538715"/>
              <a:gd name="T33" fmla="*/ 233056 h 391122"/>
              <a:gd name="T34" fmla="*/ 62586 w 538715"/>
              <a:gd name="T35" fmla="*/ 358511 h 391122"/>
              <a:gd name="T36" fmla="*/ 482490 w 538715"/>
              <a:gd name="T37" fmla="*/ 357773 h 391122"/>
              <a:gd name="T38" fmla="*/ 482490 w 538715"/>
              <a:gd name="T39" fmla="*/ 357773 h 391122"/>
              <a:gd name="T40" fmla="*/ 272170 w 538715"/>
              <a:gd name="T41" fmla="*/ 190992 h 391122"/>
              <a:gd name="T42" fmla="*/ 473635 w 538715"/>
              <a:gd name="T43" fmla="*/ 36758 h 391122"/>
              <a:gd name="T44" fmla="*/ 69966 w 538715"/>
              <a:gd name="T45" fmla="*/ 36758 h 391122"/>
              <a:gd name="T46" fmla="*/ 272170 w 538715"/>
              <a:gd name="T47" fmla="*/ 190992 h 39112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538715" h="391122">
                <a:moveTo>
                  <a:pt x="4287" y="391719"/>
                </a:moveTo>
                <a:lnTo>
                  <a:pt x="4287" y="4287"/>
                </a:lnTo>
                <a:lnTo>
                  <a:pt x="540051" y="4287"/>
                </a:lnTo>
                <a:lnTo>
                  <a:pt x="540051" y="391719"/>
                </a:lnTo>
                <a:lnTo>
                  <a:pt x="4287" y="391719"/>
                </a:lnTo>
                <a:close/>
                <a:moveTo>
                  <a:pt x="482489" y="357773"/>
                </a:moveTo>
                <a:lnTo>
                  <a:pt x="353345" y="232319"/>
                </a:lnTo>
                <a:lnTo>
                  <a:pt x="377698" y="208704"/>
                </a:lnTo>
                <a:lnTo>
                  <a:pt x="506842" y="334158"/>
                </a:lnTo>
                <a:lnTo>
                  <a:pt x="506842" y="53731"/>
                </a:lnTo>
                <a:lnTo>
                  <a:pt x="283238" y="224939"/>
                </a:lnTo>
                <a:cubicBezTo>
                  <a:pt x="280286" y="227153"/>
                  <a:pt x="276597" y="228629"/>
                  <a:pt x="272907" y="228629"/>
                </a:cubicBezTo>
                <a:cubicBezTo>
                  <a:pt x="269217" y="228629"/>
                  <a:pt x="265527" y="227153"/>
                  <a:pt x="262575" y="224939"/>
                </a:cubicBezTo>
                <a:lnTo>
                  <a:pt x="38233" y="54468"/>
                </a:lnTo>
                <a:lnTo>
                  <a:pt x="38233" y="334896"/>
                </a:lnTo>
                <a:lnTo>
                  <a:pt x="167377" y="209441"/>
                </a:lnTo>
                <a:lnTo>
                  <a:pt x="191730" y="233056"/>
                </a:lnTo>
                <a:lnTo>
                  <a:pt x="62586" y="358511"/>
                </a:lnTo>
                <a:lnTo>
                  <a:pt x="482489" y="357773"/>
                </a:lnTo>
                <a:close/>
                <a:moveTo>
                  <a:pt x="272169" y="190992"/>
                </a:moveTo>
                <a:lnTo>
                  <a:pt x="473634" y="36758"/>
                </a:lnTo>
                <a:lnTo>
                  <a:pt x="69966" y="36758"/>
                </a:lnTo>
                <a:lnTo>
                  <a:pt x="272169" y="19099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endParaRPr lang="en-US"/>
          </a:p>
        </p:txBody>
      </p:sp>
      <p:grpSp>
        <p:nvGrpSpPr>
          <p:cNvPr id="60" name="Group 67" title="Icon of padlock">
            <a:extLst>
              <a:ext uri="{FF2B5EF4-FFF2-40B4-BE49-F238E27FC236}">
                <a16:creationId xmlns:a16="http://schemas.microsoft.com/office/drawing/2014/main" id="{FFDC0D86-8FAC-44B0-9662-705F7C62D3DC}"/>
              </a:ext>
            </a:extLst>
          </p:cNvPr>
          <p:cNvGrpSpPr>
            <a:grpSpLocks/>
          </p:cNvGrpSpPr>
          <p:nvPr/>
        </p:nvGrpSpPr>
        <p:grpSpPr bwMode="auto">
          <a:xfrm>
            <a:off x="947453" y="3076656"/>
            <a:ext cx="268112" cy="424894"/>
            <a:chOff x="2700513" y="4675360"/>
            <a:chExt cx="464919" cy="649411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1" name="Freeform: Shape 28">
              <a:extLst>
                <a:ext uri="{FF2B5EF4-FFF2-40B4-BE49-F238E27FC236}">
                  <a16:creationId xmlns:a16="http://schemas.microsoft.com/office/drawing/2014/main" id="{8CC1DE61-FAA2-45F8-8458-2546E482BE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0513" y="4675360"/>
              <a:ext cx="464919" cy="649411"/>
            </a:xfrm>
            <a:custGeom>
              <a:avLst/>
              <a:gdLst>
                <a:gd name="T0" fmla="*/ 5535 w 464919"/>
                <a:gd name="T1" fmla="*/ 651256 h 649410"/>
                <a:gd name="T2" fmla="*/ 5535 w 464919"/>
                <a:gd name="T3" fmla="*/ 252016 h 649410"/>
                <a:gd name="T4" fmla="*/ 63834 w 464919"/>
                <a:gd name="T5" fmla="*/ 252016 h 649410"/>
                <a:gd name="T6" fmla="*/ 63834 w 464919"/>
                <a:gd name="T7" fmla="*/ 176743 h 649410"/>
                <a:gd name="T8" fmla="*/ 235042 w 464919"/>
                <a:gd name="T9" fmla="*/ 5535 h 649410"/>
                <a:gd name="T10" fmla="*/ 406251 w 464919"/>
                <a:gd name="T11" fmla="*/ 176743 h 649410"/>
                <a:gd name="T12" fmla="*/ 406251 w 464919"/>
                <a:gd name="T13" fmla="*/ 201834 h 649410"/>
                <a:gd name="T14" fmla="*/ 365662 w 464919"/>
                <a:gd name="T15" fmla="*/ 201834 h 649410"/>
                <a:gd name="T16" fmla="*/ 365662 w 464919"/>
                <a:gd name="T17" fmla="*/ 176743 h 649410"/>
                <a:gd name="T18" fmla="*/ 235042 w 464919"/>
                <a:gd name="T19" fmla="*/ 46123 h 649410"/>
                <a:gd name="T20" fmla="*/ 104422 w 464919"/>
                <a:gd name="T21" fmla="*/ 176743 h 649410"/>
                <a:gd name="T22" fmla="*/ 104422 w 464919"/>
                <a:gd name="T23" fmla="*/ 252016 h 649410"/>
                <a:gd name="T24" fmla="*/ 463074 w 464919"/>
                <a:gd name="T25" fmla="*/ 252016 h 649410"/>
                <a:gd name="T26" fmla="*/ 463074 w 464919"/>
                <a:gd name="T27" fmla="*/ 651256 h 649410"/>
                <a:gd name="T28" fmla="*/ 5535 w 464919"/>
                <a:gd name="T29" fmla="*/ 651256 h 649410"/>
                <a:gd name="T30" fmla="*/ 423224 w 464919"/>
                <a:gd name="T31" fmla="*/ 611406 h 649410"/>
                <a:gd name="T32" fmla="*/ 423224 w 464919"/>
                <a:gd name="T33" fmla="*/ 292604 h 649410"/>
                <a:gd name="T34" fmla="*/ 46123 w 464919"/>
                <a:gd name="T35" fmla="*/ 292604 h 649410"/>
                <a:gd name="T36" fmla="*/ 46123 w 464919"/>
                <a:gd name="T37" fmla="*/ 610668 h 649410"/>
                <a:gd name="T38" fmla="*/ 423224 w 464919"/>
                <a:gd name="T39" fmla="*/ 610668 h 649410"/>
                <a:gd name="T40" fmla="*/ 423224 w 464919"/>
                <a:gd name="T41" fmla="*/ 611406 h 64941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464919" h="649410">
                  <a:moveTo>
                    <a:pt x="5535" y="651255"/>
                  </a:moveTo>
                  <a:lnTo>
                    <a:pt x="5535" y="252016"/>
                  </a:lnTo>
                  <a:lnTo>
                    <a:pt x="63834" y="252016"/>
                  </a:lnTo>
                  <a:lnTo>
                    <a:pt x="63834" y="176743"/>
                  </a:lnTo>
                  <a:cubicBezTo>
                    <a:pt x="63834" y="82283"/>
                    <a:pt x="140583" y="5535"/>
                    <a:pt x="235042" y="5535"/>
                  </a:cubicBezTo>
                  <a:cubicBezTo>
                    <a:pt x="329502" y="5535"/>
                    <a:pt x="406251" y="82283"/>
                    <a:pt x="406251" y="176743"/>
                  </a:cubicBezTo>
                  <a:lnTo>
                    <a:pt x="406251" y="201834"/>
                  </a:lnTo>
                  <a:lnTo>
                    <a:pt x="365662" y="201834"/>
                  </a:lnTo>
                  <a:lnTo>
                    <a:pt x="365662" y="176743"/>
                  </a:lnTo>
                  <a:cubicBezTo>
                    <a:pt x="365662" y="104422"/>
                    <a:pt x="307363" y="46123"/>
                    <a:pt x="235042" y="46123"/>
                  </a:cubicBezTo>
                  <a:cubicBezTo>
                    <a:pt x="162722" y="46123"/>
                    <a:pt x="104422" y="104422"/>
                    <a:pt x="104422" y="176743"/>
                  </a:cubicBezTo>
                  <a:lnTo>
                    <a:pt x="104422" y="252016"/>
                  </a:lnTo>
                  <a:lnTo>
                    <a:pt x="463074" y="252016"/>
                  </a:lnTo>
                  <a:lnTo>
                    <a:pt x="463074" y="651255"/>
                  </a:lnTo>
                  <a:lnTo>
                    <a:pt x="5535" y="651255"/>
                  </a:lnTo>
                  <a:close/>
                  <a:moveTo>
                    <a:pt x="423224" y="611405"/>
                  </a:moveTo>
                  <a:lnTo>
                    <a:pt x="423224" y="292604"/>
                  </a:lnTo>
                  <a:lnTo>
                    <a:pt x="46123" y="292604"/>
                  </a:lnTo>
                  <a:lnTo>
                    <a:pt x="46123" y="610667"/>
                  </a:lnTo>
                  <a:lnTo>
                    <a:pt x="423224" y="610667"/>
                  </a:lnTo>
                  <a:lnTo>
                    <a:pt x="423224" y="611405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>
                <a:ln>
                  <a:solidFill>
                    <a:srgbClr val="0070C0"/>
                  </a:solidFill>
                </a:ln>
              </a:endParaRPr>
            </a:p>
          </p:txBody>
        </p:sp>
        <p:sp>
          <p:nvSpPr>
            <p:cNvPr id="62" name="Freeform: Shape 29">
              <a:extLst>
                <a:ext uri="{FF2B5EF4-FFF2-40B4-BE49-F238E27FC236}">
                  <a16:creationId xmlns:a16="http://schemas.microsoft.com/office/drawing/2014/main" id="{7207F965-4E1B-41D7-AC86-83096885DB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8694" y="5024418"/>
              <a:ext cx="88556" cy="199251"/>
            </a:xfrm>
            <a:custGeom>
              <a:avLst/>
              <a:gdLst>
                <a:gd name="T0" fmla="*/ 26936 w 88556"/>
                <a:gd name="T1" fmla="*/ 200358 h 199251"/>
                <a:gd name="T2" fmla="*/ 26936 w 88556"/>
                <a:gd name="T3" fmla="*/ 83021 h 199251"/>
                <a:gd name="T4" fmla="*/ 5535 w 88556"/>
                <a:gd name="T5" fmla="*/ 46861 h 199251"/>
                <a:gd name="T6" fmla="*/ 46861 w 88556"/>
                <a:gd name="T7" fmla="*/ 5535 h 199251"/>
                <a:gd name="T8" fmla="*/ 88187 w 88556"/>
                <a:gd name="T9" fmla="*/ 46861 h 199251"/>
                <a:gd name="T10" fmla="*/ 66786 w 88556"/>
                <a:gd name="T11" fmla="*/ 83021 h 199251"/>
                <a:gd name="T12" fmla="*/ 66786 w 88556"/>
                <a:gd name="T13" fmla="*/ 200358 h 199251"/>
                <a:gd name="T14" fmla="*/ 26936 w 88556"/>
                <a:gd name="T15" fmla="*/ 200358 h 19925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556" h="199251">
                  <a:moveTo>
                    <a:pt x="26936" y="200358"/>
                  </a:moveTo>
                  <a:lnTo>
                    <a:pt x="26936" y="83021"/>
                  </a:lnTo>
                  <a:cubicBezTo>
                    <a:pt x="13652" y="75642"/>
                    <a:pt x="5535" y="61620"/>
                    <a:pt x="5535" y="46861"/>
                  </a:cubicBezTo>
                  <a:cubicBezTo>
                    <a:pt x="5535" y="23984"/>
                    <a:pt x="23984" y="5535"/>
                    <a:pt x="46861" y="5535"/>
                  </a:cubicBezTo>
                  <a:cubicBezTo>
                    <a:pt x="69738" y="5535"/>
                    <a:pt x="88187" y="23984"/>
                    <a:pt x="88187" y="46861"/>
                  </a:cubicBezTo>
                  <a:cubicBezTo>
                    <a:pt x="88187" y="61620"/>
                    <a:pt x="80069" y="75642"/>
                    <a:pt x="66786" y="83021"/>
                  </a:cubicBezTo>
                  <a:lnTo>
                    <a:pt x="66786" y="200358"/>
                  </a:lnTo>
                  <a:lnTo>
                    <a:pt x="26936" y="2003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2" name="Group 1" title="Icon of Gear">
            <a:extLst>
              <a:ext uri="{FF2B5EF4-FFF2-40B4-BE49-F238E27FC236}">
                <a16:creationId xmlns:a16="http://schemas.microsoft.com/office/drawing/2014/main" id="{40D2215B-6E10-4820-A790-1CEF031FBDFD}"/>
              </a:ext>
            </a:extLst>
          </p:cNvPr>
          <p:cNvGrpSpPr/>
          <p:nvPr/>
        </p:nvGrpSpPr>
        <p:grpSpPr>
          <a:xfrm>
            <a:off x="4610759" y="2035457"/>
            <a:ext cx="341936" cy="269865"/>
            <a:chOff x="6450013" y="3575050"/>
            <a:chExt cx="568325" cy="56673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8" name="Freeform: Shape 20">
              <a:extLst>
                <a:ext uri="{FF2B5EF4-FFF2-40B4-BE49-F238E27FC236}">
                  <a16:creationId xmlns:a16="http://schemas.microsoft.com/office/drawing/2014/main" id="{626B5AE5-EF20-402E-884C-C3A0B78D0B25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3575050"/>
              <a:ext cx="568325" cy="566738"/>
            </a:xfrm>
            <a:custGeom>
              <a:avLst/>
              <a:gdLst/>
              <a:ahLst/>
              <a:cxnLst/>
              <a:rect l="0" t="0" r="r" b="b"/>
              <a:pathLst>
                <a:path w="568234" h="568234">
                  <a:moveTo>
                    <a:pt x="566389" y="311791"/>
                  </a:moveTo>
                  <a:lnTo>
                    <a:pt x="566389" y="260133"/>
                  </a:lnTo>
                  <a:lnTo>
                    <a:pt x="521374" y="260133"/>
                  </a:lnTo>
                  <a:cubicBezTo>
                    <a:pt x="519898" y="246112"/>
                    <a:pt x="516946" y="232829"/>
                    <a:pt x="513256" y="220283"/>
                  </a:cubicBezTo>
                  <a:lnTo>
                    <a:pt x="555320" y="202572"/>
                  </a:lnTo>
                  <a:lnTo>
                    <a:pt x="535395" y="154604"/>
                  </a:lnTo>
                  <a:lnTo>
                    <a:pt x="493331" y="171577"/>
                  </a:lnTo>
                  <a:cubicBezTo>
                    <a:pt x="486689" y="159770"/>
                    <a:pt x="479309" y="147962"/>
                    <a:pt x="470454" y="137631"/>
                  </a:cubicBezTo>
                  <a:lnTo>
                    <a:pt x="502187" y="105898"/>
                  </a:lnTo>
                  <a:lnTo>
                    <a:pt x="466026" y="69738"/>
                  </a:lnTo>
                  <a:lnTo>
                    <a:pt x="434294" y="101470"/>
                  </a:lnTo>
                  <a:cubicBezTo>
                    <a:pt x="423962" y="92615"/>
                    <a:pt x="412155" y="85235"/>
                    <a:pt x="400347" y="78593"/>
                  </a:cubicBezTo>
                  <a:lnTo>
                    <a:pt x="417321" y="36529"/>
                  </a:lnTo>
                  <a:lnTo>
                    <a:pt x="369353" y="16604"/>
                  </a:lnTo>
                  <a:lnTo>
                    <a:pt x="351641" y="58668"/>
                  </a:lnTo>
                  <a:cubicBezTo>
                    <a:pt x="338358" y="54979"/>
                    <a:pt x="325075" y="52027"/>
                    <a:pt x="311791" y="50551"/>
                  </a:cubicBezTo>
                  <a:lnTo>
                    <a:pt x="311791" y="5535"/>
                  </a:lnTo>
                  <a:lnTo>
                    <a:pt x="260133" y="5535"/>
                  </a:lnTo>
                  <a:lnTo>
                    <a:pt x="260133" y="50551"/>
                  </a:lnTo>
                  <a:cubicBezTo>
                    <a:pt x="246112" y="52027"/>
                    <a:pt x="232829" y="54979"/>
                    <a:pt x="220283" y="58668"/>
                  </a:cubicBezTo>
                  <a:lnTo>
                    <a:pt x="202572" y="16604"/>
                  </a:lnTo>
                  <a:lnTo>
                    <a:pt x="154604" y="36529"/>
                  </a:lnTo>
                  <a:lnTo>
                    <a:pt x="171577" y="78593"/>
                  </a:lnTo>
                  <a:cubicBezTo>
                    <a:pt x="159770" y="85235"/>
                    <a:pt x="147963" y="92615"/>
                    <a:pt x="137631" y="101470"/>
                  </a:cubicBezTo>
                  <a:lnTo>
                    <a:pt x="105898" y="69738"/>
                  </a:lnTo>
                  <a:lnTo>
                    <a:pt x="69738" y="105898"/>
                  </a:lnTo>
                  <a:lnTo>
                    <a:pt x="101470" y="137631"/>
                  </a:lnTo>
                  <a:cubicBezTo>
                    <a:pt x="92615" y="147962"/>
                    <a:pt x="85236" y="159770"/>
                    <a:pt x="78594" y="171577"/>
                  </a:cubicBezTo>
                  <a:lnTo>
                    <a:pt x="36529" y="154604"/>
                  </a:lnTo>
                  <a:lnTo>
                    <a:pt x="16604" y="202572"/>
                  </a:lnTo>
                  <a:lnTo>
                    <a:pt x="58668" y="220283"/>
                  </a:lnTo>
                  <a:cubicBezTo>
                    <a:pt x="54979" y="233566"/>
                    <a:pt x="52027" y="246850"/>
                    <a:pt x="50551" y="260133"/>
                  </a:cubicBezTo>
                  <a:lnTo>
                    <a:pt x="5535" y="260133"/>
                  </a:lnTo>
                  <a:lnTo>
                    <a:pt x="5535" y="311791"/>
                  </a:lnTo>
                  <a:lnTo>
                    <a:pt x="50551" y="311791"/>
                  </a:lnTo>
                  <a:cubicBezTo>
                    <a:pt x="52027" y="325812"/>
                    <a:pt x="54979" y="339096"/>
                    <a:pt x="58668" y="351641"/>
                  </a:cubicBezTo>
                  <a:lnTo>
                    <a:pt x="16604" y="369352"/>
                  </a:lnTo>
                  <a:lnTo>
                    <a:pt x="36529" y="417320"/>
                  </a:lnTo>
                  <a:lnTo>
                    <a:pt x="78594" y="400347"/>
                  </a:lnTo>
                  <a:cubicBezTo>
                    <a:pt x="85236" y="412154"/>
                    <a:pt x="92615" y="423962"/>
                    <a:pt x="101470" y="434293"/>
                  </a:cubicBezTo>
                  <a:lnTo>
                    <a:pt x="69738" y="466026"/>
                  </a:lnTo>
                  <a:lnTo>
                    <a:pt x="105898" y="502186"/>
                  </a:lnTo>
                  <a:lnTo>
                    <a:pt x="137631" y="470454"/>
                  </a:lnTo>
                  <a:cubicBezTo>
                    <a:pt x="147963" y="479309"/>
                    <a:pt x="159770" y="486689"/>
                    <a:pt x="171577" y="493331"/>
                  </a:cubicBezTo>
                  <a:lnTo>
                    <a:pt x="154604" y="535395"/>
                  </a:lnTo>
                  <a:lnTo>
                    <a:pt x="202572" y="555320"/>
                  </a:lnTo>
                  <a:lnTo>
                    <a:pt x="220283" y="513256"/>
                  </a:lnTo>
                  <a:cubicBezTo>
                    <a:pt x="233567" y="516946"/>
                    <a:pt x="246850" y="519898"/>
                    <a:pt x="260133" y="521373"/>
                  </a:cubicBezTo>
                  <a:lnTo>
                    <a:pt x="260133" y="566389"/>
                  </a:lnTo>
                  <a:lnTo>
                    <a:pt x="311791" y="566389"/>
                  </a:lnTo>
                  <a:lnTo>
                    <a:pt x="311791" y="521373"/>
                  </a:lnTo>
                  <a:cubicBezTo>
                    <a:pt x="325812" y="519898"/>
                    <a:pt x="339096" y="516946"/>
                    <a:pt x="351641" y="513256"/>
                  </a:cubicBezTo>
                  <a:lnTo>
                    <a:pt x="369353" y="555320"/>
                  </a:lnTo>
                  <a:lnTo>
                    <a:pt x="417321" y="535395"/>
                  </a:lnTo>
                  <a:lnTo>
                    <a:pt x="400347" y="493331"/>
                  </a:lnTo>
                  <a:cubicBezTo>
                    <a:pt x="412155" y="486689"/>
                    <a:pt x="423962" y="479309"/>
                    <a:pt x="434294" y="470454"/>
                  </a:cubicBezTo>
                  <a:lnTo>
                    <a:pt x="466026" y="502186"/>
                  </a:lnTo>
                  <a:lnTo>
                    <a:pt x="502187" y="466026"/>
                  </a:lnTo>
                  <a:lnTo>
                    <a:pt x="470454" y="434293"/>
                  </a:lnTo>
                  <a:cubicBezTo>
                    <a:pt x="479309" y="423962"/>
                    <a:pt x="486689" y="412154"/>
                    <a:pt x="493331" y="400347"/>
                  </a:cubicBezTo>
                  <a:lnTo>
                    <a:pt x="535395" y="417320"/>
                  </a:lnTo>
                  <a:lnTo>
                    <a:pt x="555320" y="369352"/>
                  </a:lnTo>
                  <a:lnTo>
                    <a:pt x="513256" y="351641"/>
                  </a:lnTo>
                  <a:cubicBezTo>
                    <a:pt x="516946" y="338358"/>
                    <a:pt x="519898" y="325074"/>
                    <a:pt x="521374" y="311791"/>
                  </a:cubicBezTo>
                  <a:lnTo>
                    <a:pt x="566389" y="311791"/>
                  </a:lnTo>
                  <a:close/>
                  <a:moveTo>
                    <a:pt x="286700" y="480047"/>
                  </a:moveTo>
                  <a:cubicBezTo>
                    <a:pt x="179695" y="480047"/>
                    <a:pt x="92615" y="392967"/>
                    <a:pt x="92615" y="285962"/>
                  </a:cubicBezTo>
                  <a:cubicBezTo>
                    <a:pt x="92615" y="178957"/>
                    <a:pt x="179695" y="91877"/>
                    <a:pt x="286700" y="91877"/>
                  </a:cubicBezTo>
                  <a:cubicBezTo>
                    <a:pt x="393706" y="91877"/>
                    <a:pt x="480785" y="178957"/>
                    <a:pt x="480785" y="285962"/>
                  </a:cubicBezTo>
                  <a:cubicBezTo>
                    <a:pt x="480785" y="392967"/>
                    <a:pt x="393706" y="480047"/>
                    <a:pt x="286700" y="4800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9" name="Freeform: Shape 21">
              <a:extLst>
                <a:ext uri="{FF2B5EF4-FFF2-40B4-BE49-F238E27FC236}">
                  <a16:creationId xmlns:a16="http://schemas.microsoft.com/office/drawing/2014/main" id="{C300BE06-8F6C-4D83-8A5A-7B241A2FBCAF}"/>
                </a:ext>
              </a:extLst>
            </p:cNvPr>
            <p:cNvSpPr>
              <a:spLocks/>
            </p:cNvSpPr>
            <p:nvPr/>
          </p:nvSpPr>
          <p:spPr bwMode="auto">
            <a:xfrm>
              <a:off x="6582569" y="3702376"/>
              <a:ext cx="303213" cy="303212"/>
            </a:xfrm>
            <a:custGeom>
              <a:avLst/>
              <a:gdLst>
                <a:gd name="T0" fmla="*/ 153128 w 302566"/>
                <a:gd name="T1" fmla="*/ 5535 h 302566"/>
                <a:gd name="T2" fmla="*/ 5535 w 302566"/>
                <a:gd name="T3" fmla="*/ 153128 h 302566"/>
                <a:gd name="T4" fmla="*/ 153128 w 302566"/>
                <a:gd name="T5" fmla="*/ 300721 h 302566"/>
                <a:gd name="T6" fmla="*/ 300721 w 302566"/>
                <a:gd name="T7" fmla="*/ 153128 h 302566"/>
                <a:gd name="T8" fmla="*/ 153128 w 302566"/>
                <a:gd name="T9" fmla="*/ 5535 h 302566"/>
                <a:gd name="T10" fmla="*/ 153128 w 302566"/>
                <a:gd name="T11" fmla="*/ 255705 h 302566"/>
                <a:gd name="T12" fmla="*/ 50551 w 302566"/>
                <a:gd name="T13" fmla="*/ 153128 h 302566"/>
                <a:gd name="T14" fmla="*/ 153128 w 302566"/>
                <a:gd name="T15" fmla="*/ 50551 h 302566"/>
                <a:gd name="T16" fmla="*/ 255705 w 302566"/>
                <a:gd name="T17" fmla="*/ 153128 h 302566"/>
                <a:gd name="T18" fmla="*/ 153128 w 302566"/>
                <a:gd name="T19" fmla="*/ 255705 h 30256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02566" h="302566">
                  <a:moveTo>
                    <a:pt x="153128" y="5535"/>
                  </a:moveTo>
                  <a:cubicBezTo>
                    <a:pt x="71952" y="5535"/>
                    <a:pt x="5535" y="71952"/>
                    <a:pt x="5535" y="153128"/>
                  </a:cubicBezTo>
                  <a:cubicBezTo>
                    <a:pt x="5535" y="234304"/>
                    <a:pt x="71952" y="300721"/>
                    <a:pt x="153128" y="300721"/>
                  </a:cubicBezTo>
                  <a:cubicBezTo>
                    <a:pt x="234304" y="300721"/>
                    <a:pt x="300721" y="234304"/>
                    <a:pt x="300721" y="153128"/>
                  </a:cubicBezTo>
                  <a:cubicBezTo>
                    <a:pt x="300721" y="71952"/>
                    <a:pt x="234304" y="5535"/>
                    <a:pt x="153128" y="5535"/>
                  </a:cubicBezTo>
                  <a:close/>
                  <a:moveTo>
                    <a:pt x="153128" y="255705"/>
                  </a:moveTo>
                  <a:cubicBezTo>
                    <a:pt x="96305" y="255705"/>
                    <a:pt x="50551" y="209952"/>
                    <a:pt x="50551" y="153128"/>
                  </a:cubicBezTo>
                  <a:cubicBezTo>
                    <a:pt x="50551" y="96305"/>
                    <a:pt x="96305" y="50551"/>
                    <a:pt x="153128" y="50551"/>
                  </a:cubicBezTo>
                  <a:cubicBezTo>
                    <a:pt x="209952" y="50551"/>
                    <a:pt x="255705" y="96305"/>
                    <a:pt x="255705" y="153128"/>
                  </a:cubicBezTo>
                  <a:cubicBezTo>
                    <a:pt x="255705" y="209214"/>
                    <a:pt x="209213" y="255705"/>
                    <a:pt x="153128" y="2557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 dirty="0"/>
            </a:p>
          </p:txBody>
        </p:sp>
      </p:grpSp>
      <p:sp>
        <p:nvSpPr>
          <p:cNvPr id="26" name="AutoShape 110" title="Arrow pointing to the left"/>
          <p:cNvSpPr>
            <a:spLocks noChangeArrowheads="1"/>
          </p:cNvSpPr>
          <p:nvPr/>
        </p:nvSpPr>
        <p:spPr bwMode="auto">
          <a:xfrm flipH="1">
            <a:off x="808157" y="5274430"/>
            <a:ext cx="629085" cy="965405"/>
          </a:xfrm>
          <a:prstGeom prst="rightArrow">
            <a:avLst>
              <a:gd name="adj1" fmla="val 55843"/>
              <a:gd name="adj2" fmla="val 49879"/>
            </a:avLst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9525">
            <a:solidFill>
              <a:schemeClr val="accent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+mn-lt"/>
            </a:endParaRP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89" y="366232"/>
            <a:ext cx="497911" cy="1045897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 rot="5400000">
            <a:off x="5003944" y="-3039784"/>
            <a:ext cx="553998" cy="945911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IE" sz="2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YOUR PERSONAL DATA JOURNEY THROUGH TUS</a:t>
            </a:r>
          </a:p>
        </p:txBody>
      </p:sp>
      <p:sp>
        <p:nvSpPr>
          <p:cNvPr id="51" name="TextBox 50"/>
          <p:cNvSpPr txBox="1"/>
          <p:nvPr/>
        </p:nvSpPr>
        <p:spPr>
          <a:xfrm rot="5400000">
            <a:off x="5816238" y="-368973"/>
            <a:ext cx="492443" cy="1058517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IE" sz="2000" b="1" dirty="0">
                <a:solidFill>
                  <a:srgbClr val="982F32"/>
                </a:solidFill>
              </a:rPr>
              <a:t>You can learn more about how your data is processed </a:t>
            </a:r>
            <a:r>
              <a:rPr lang="en-IE" sz="2000" b="1" dirty="0">
                <a:solidFill>
                  <a:srgbClr val="982F32"/>
                </a:solidFill>
                <a:hlinkClick r:id="rId7"/>
              </a:rPr>
              <a:t>here</a:t>
            </a:r>
            <a:r>
              <a:rPr lang="en-IE" sz="2000" b="1" dirty="0">
                <a:solidFill>
                  <a:srgbClr val="982F32"/>
                </a:solidFill>
              </a:rPr>
              <a:t>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207568" y="2996952"/>
            <a:ext cx="10121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>
                <a:solidFill>
                  <a:srgbClr val="982F32"/>
                </a:solidFill>
              </a:rPr>
              <a:t>For more information </a:t>
            </a:r>
            <a:r>
              <a:rPr lang="en-IE" b="1" dirty="0">
                <a:solidFill>
                  <a:srgbClr val="982F32"/>
                </a:solidFill>
                <a:hlinkClick r:id="rId8"/>
              </a:rPr>
              <a:t>datacompliance@tus.ie</a:t>
            </a:r>
            <a:r>
              <a:rPr lang="en-IE" b="1" dirty="0">
                <a:solidFill>
                  <a:srgbClr val="982F32"/>
                </a:solidFill>
              </a:rPr>
              <a:t> or 090 6468009 or +353 (0) 61 293044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EBEDF3"/>
      </a:dk1>
      <a:lt1>
        <a:srgbClr val="FFFFFF"/>
      </a:lt1>
      <a:dk2>
        <a:srgbClr val="444444"/>
      </a:dk2>
      <a:lt2>
        <a:srgbClr val="E7E6E6"/>
      </a:lt2>
      <a:accent1>
        <a:srgbClr val="00B0EC"/>
      </a:accent1>
      <a:accent2>
        <a:srgbClr val="0083B1"/>
      </a:accent2>
      <a:accent3>
        <a:srgbClr val="FF8151"/>
      </a:accent3>
      <a:accent4>
        <a:srgbClr val="FFB148"/>
      </a:accent4>
      <a:accent5>
        <a:srgbClr val="98C419"/>
      </a:accent5>
      <a:accent6>
        <a:srgbClr val="FF393E"/>
      </a:accent6>
      <a:hlink>
        <a:srgbClr val="00AFEC"/>
      </a:hlink>
      <a:folHlink>
        <a:srgbClr val="98C41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udent Process flowchart gameboard.potx" id="{F05842D2-B01E-419E-A55A-90FFAE9ED0D4}" vid="{998600BB-6646-4476-8D25-C18FC35D344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FDF6977E4FD44B95D64B3FD69A58FF" ma:contentTypeVersion="9" ma:contentTypeDescription="Create a new document." ma:contentTypeScope="" ma:versionID="21a676980ad28abe3a57c08b32e5a121">
  <xsd:schema xmlns:xsd="http://www.w3.org/2001/XMLSchema" xmlns:xs="http://www.w3.org/2001/XMLSchema" xmlns:p="http://schemas.microsoft.com/office/2006/metadata/properties" xmlns:ns2="29899d39-eaa5-4143-92a7-d4258dba3ac5" xmlns:ns3="d3dfd1f0-801d-4827-8b9a-13d35a2e55ef" xmlns:ns4="cd7b0cb9-819c-472b-ac00-f0d01af66b27" xmlns:ns5="bc1e5928-6e8c-42d3-91a2-8f7656eef016" targetNamespace="http://schemas.microsoft.com/office/2006/metadata/properties" ma:root="true" ma:fieldsID="9a7b6e1c552397614ce3d1410df4de9e" ns2:_="" ns3:_="" ns4:_="" ns5:_="">
    <xsd:import namespace="29899d39-eaa5-4143-92a7-d4258dba3ac5"/>
    <xsd:import namespace="d3dfd1f0-801d-4827-8b9a-13d35a2e55ef"/>
    <xsd:import namespace="cd7b0cb9-819c-472b-ac00-f0d01af66b27"/>
    <xsd:import namespace="bc1e5928-6e8c-42d3-91a2-8f7656eef0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4:lcf76f155ced4ddcb4097134ff3c332f" minOccurs="0"/>
                <xsd:element ref="ns5:TaxCatchAll" minOccurs="0"/>
                <xsd:element ref="ns4:MediaServiceDateTaken" minOccurs="0"/>
                <xsd:element ref="ns4:MediaServiceObjectDetectorVersions" minOccurs="0"/>
                <xsd:element ref="ns4:MediaServiceOCR" minOccurs="0"/>
                <xsd:element ref="ns4:MediaServiceLocation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899d39-eaa5-4143-92a7-d4258dba3a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dfd1f0-801d-4827-8b9a-13d35a2e55e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b0cb9-819c-472b-ac00-f0d01af66b2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d3171dcf-9f24-49d3-a174-2c38269957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1e5928-6e8c-42d3-91a2-8f7656eef016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206287dd-2544-4134-98fe-a8179e929388}" ma:internalName="TaxCatchAll" ma:showField="CatchAllData" ma:web="bc1e5928-6e8c-42d3-91a2-8f7656eef01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d7b0cb9-819c-472b-ac00-f0d01af66b27">
      <Terms xmlns="http://schemas.microsoft.com/office/infopath/2007/PartnerControls"/>
    </lcf76f155ced4ddcb4097134ff3c332f>
    <TaxCatchAll xmlns="bc1e5928-6e8c-42d3-91a2-8f7656eef016" xsi:nil="true"/>
  </documentManagement>
</p:properties>
</file>

<file path=customXml/itemProps1.xml><?xml version="1.0" encoding="utf-8"?>
<ds:datastoreItem xmlns:ds="http://schemas.openxmlformats.org/officeDocument/2006/customXml" ds:itemID="{35C5EB9D-7CF7-4BCF-B9A7-CEBF7BA0E7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0DBD37-0C2F-429B-8E65-F608033A71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899d39-eaa5-4143-92a7-d4258dba3ac5"/>
    <ds:schemaRef ds:uri="d3dfd1f0-801d-4827-8b9a-13d35a2e55ef"/>
    <ds:schemaRef ds:uri="cd7b0cb9-819c-472b-ac00-f0d01af66b27"/>
    <ds:schemaRef ds:uri="bc1e5928-6e8c-42d3-91a2-8f7656eef0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490981D-72C4-476E-A6B5-70E1E6C7AD5E}">
  <ds:schemaRefs>
    <ds:schemaRef ds:uri="d3dfd1f0-801d-4827-8b9a-13d35a2e55ef"/>
    <ds:schemaRef ds:uri="cd7b0cb9-819c-472b-ac00-f0d01af66b27"/>
    <ds:schemaRef ds:uri="http://schemas.microsoft.com/office/2006/documentManagement/types"/>
    <ds:schemaRef ds:uri="http://purl.org/dc/dcmitype/"/>
    <ds:schemaRef ds:uri="http://purl.org/dc/terms/"/>
    <ds:schemaRef ds:uri="bc1e5928-6e8c-42d3-91a2-8f7656eef016"/>
    <ds:schemaRef ds:uri="29899d39-eaa5-4143-92a7-d4258dba3ac5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0</TotalTime>
  <Words>361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Arial Rounded MT Bold</vt:lpstr>
      <vt:lpstr>Calibri</vt:lpstr>
      <vt:lpstr>Calibri Light</vt:lpstr>
      <vt:lpstr>Office Theme</vt:lpstr>
      <vt:lpstr>Slide Title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2019-08-16T08:36:15Z</dcterms:created>
  <dcterms:modified xsi:type="dcterms:W3CDTF">2024-04-12T10:35:56Z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0x01010041FDF6977E4FD44B95D64B3FD69A58FF</vt:lpwstr>
  </property>
  <property fmtid="{D5CDD505-2E9C-101B-9397-08002B2CF9AE}" pid="3" name="Order">
    <vt:r8>273400</vt:r8>
  </property>
  <property fmtid="{D5CDD505-2E9C-101B-9397-08002B2CF9AE}" pid="4" name="MediaServiceImageTags">
    <vt:lpwstr/>
  </property>
</Properties>
</file>